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258" r:id="rId4"/>
    <p:sldId id="328" r:id="rId5"/>
    <p:sldId id="327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4" r:id="rId21"/>
    <p:sldId id="345" r:id="rId22"/>
    <p:sldId id="346" r:id="rId23"/>
    <p:sldId id="347" r:id="rId24"/>
    <p:sldId id="348" r:id="rId25"/>
    <p:sldId id="30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840"/>
    <a:srgbClr val="A1CB46"/>
    <a:srgbClr val="508926"/>
    <a:srgbClr val="508627"/>
    <a:srgbClr val="90C226"/>
    <a:srgbClr val="2C3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0033E-BCCF-4CE4-B5B3-0423FC344D89}" v="86" dt="2019-04-24T18:03:53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0" autoAdjust="0"/>
    <p:restoredTop sz="94660"/>
  </p:normalViewPr>
  <p:slideViewPr>
    <p:cSldViewPr snapToGrid="0">
      <p:cViewPr varScale="1">
        <p:scale>
          <a:sx n="186" d="100"/>
          <a:sy n="186" d="100"/>
        </p:scale>
        <p:origin x="149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Burlingame" userId="c4feaaa9befe0e64" providerId="LiveId" clId="{DC6D912E-4166-4DE1-8E97-5B1504519CCE}"/>
    <pc:docChg chg="undo custSel mod addSld delSld modSld sldOrd">
      <pc:chgData name="Bryan Burlingame" userId="c4feaaa9befe0e64" providerId="LiveId" clId="{DC6D912E-4166-4DE1-8E97-5B1504519CCE}" dt="2019-04-24T18:05:02.970" v="7244" actId="478"/>
      <pc:docMkLst>
        <pc:docMk/>
      </pc:docMkLst>
      <pc:sldChg chg="modSp">
        <pc:chgData name="Bryan Burlingame" userId="c4feaaa9befe0e64" providerId="LiveId" clId="{DC6D912E-4166-4DE1-8E97-5B1504519CCE}" dt="2019-04-24T15:02:51.599" v="15" actId="20577"/>
        <pc:sldMkLst>
          <pc:docMk/>
          <pc:sldMk cId="2749613665" sldId="256"/>
        </pc:sldMkLst>
        <pc:spChg chg="mod">
          <ac:chgData name="Bryan Burlingame" userId="c4feaaa9befe0e64" providerId="LiveId" clId="{DC6D912E-4166-4DE1-8E97-5B1504519CCE}" dt="2019-04-24T15:02:48.843" v="13" actId="20577"/>
          <ac:spMkLst>
            <pc:docMk/>
            <pc:sldMk cId="2749613665" sldId="256"/>
            <ac:spMk id="2" creationId="{47F495F4-F346-4557-A6EB-0F02D415AD1D}"/>
          </ac:spMkLst>
        </pc:spChg>
        <pc:spChg chg="mod">
          <ac:chgData name="Bryan Burlingame" userId="c4feaaa9befe0e64" providerId="LiveId" clId="{DC6D912E-4166-4DE1-8E97-5B1504519CCE}" dt="2019-04-24T15:02:51.599" v="15" actId="20577"/>
          <ac:spMkLst>
            <pc:docMk/>
            <pc:sldMk cId="2749613665" sldId="256"/>
            <ac:spMk id="3" creationId="{95E844BD-49C2-4C5A-AB5F-4BDC7D401785}"/>
          </ac:spMkLst>
        </pc:spChg>
      </pc:sldChg>
      <pc:sldChg chg="modSp">
        <pc:chgData name="Bryan Burlingame" userId="c4feaaa9befe0e64" providerId="LiveId" clId="{DC6D912E-4166-4DE1-8E97-5B1504519CCE}" dt="2019-04-24T15:08:07.972" v="237" actId="20577"/>
        <pc:sldMkLst>
          <pc:docMk/>
          <pc:sldMk cId="488241190" sldId="258"/>
        </pc:sldMkLst>
        <pc:spChg chg="mod">
          <ac:chgData name="Bryan Burlingame" userId="c4feaaa9befe0e64" providerId="LiveId" clId="{DC6D912E-4166-4DE1-8E97-5B1504519CCE}" dt="2019-04-24T15:08:07.972" v="237" actId="20577"/>
          <ac:spMkLst>
            <pc:docMk/>
            <pc:sldMk cId="488241190" sldId="258"/>
            <ac:spMk id="3" creationId="{375EF82B-9084-4430-8B47-236EA713A55C}"/>
          </ac:spMkLst>
        </pc:spChg>
      </pc:sldChg>
      <pc:sldChg chg="modSp">
        <pc:chgData name="Bryan Burlingame" userId="c4feaaa9befe0e64" providerId="LiveId" clId="{DC6D912E-4166-4DE1-8E97-5B1504519CCE}" dt="2019-04-24T15:04:56.443" v="140" actId="20577"/>
        <pc:sldMkLst>
          <pc:docMk/>
          <pc:sldMk cId="2421597798" sldId="321"/>
        </pc:sldMkLst>
        <pc:spChg chg="mod">
          <ac:chgData name="Bryan Burlingame" userId="c4feaaa9befe0e64" providerId="LiveId" clId="{DC6D912E-4166-4DE1-8E97-5B1504519CCE}" dt="2019-04-24T15:04:56.443" v="140" actId="20577"/>
          <ac:spMkLst>
            <pc:docMk/>
            <pc:sldMk cId="2421597798" sldId="321"/>
            <ac:spMk id="3" creationId="{B353FD44-E5CD-4524-AE62-B5D95FD690B7}"/>
          </ac:spMkLst>
        </pc:spChg>
      </pc:sldChg>
      <pc:sldChg chg="del">
        <pc:chgData name="Bryan Burlingame" userId="c4feaaa9befe0e64" providerId="LiveId" clId="{DC6D912E-4166-4DE1-8E97-5B1504519CCE}" dt="2019-04-24T15:05:02.412" v="141" actId="2696"/>
        <pc:sldMkLst>
          <pc:docMk/>
          <pc:sldMk cId="1356670758" sldId="322"/>
        </pc:sldMkLst>
      </pc:sldChg>
      <pc:sldChg chg="del">
        <pc:chgData name="Bryan Burlingame" userId="c4feaaa9befe0e64" providerId="LiveId" clId="{DC6D912E-4166-4DE1-8E97-5B1504519CCE}" dt="2019-04-24T15:05:02.778" v="142" actId="2696"/>
        <pc:sldMkLst>
          <pc:docMk/>
          <pc:sldMk cId="1303943076" sldId="323"/>
        </pc:sldMkLst>
      </pc:sldChg>
      <pc:sldChg chg="del">
        <pc:chgData name="Bryan Burlingame" userId="c4feaaa9befe0e64" providerId="LiveId" clId="{DC6D912E-4166-4DE1-8E97-5B1504519CCE}" dt="2019-04-24T15:05:03.034" v="143" actId="2696"/>
        <pc:sldMkLst>
          <pc:docMk/>
          <pc:sldMk cId="2855422012" sldId="324"/>
        </pc:sldMkLst>
      </pc:sldChg>
      <pc:sldChg chg="del">
        <pc:chgData name="Bryan Burlingame" userId="c4feaaa9befe0e64" providerId="LiveId" clId="{DC6D912E-4166-4DE1-8E97-5B1504519CCE}" dt="2019-04-24T15:05:03.221" v="144" actId="2696"/>
        <pc:sldMkLst>
          <pc:docMk/>
          <pc:sldMk cId="2500812075" sldId="326"/>
        </pc:sldMkLst>
      </pc:sldChg>
      <pc:sldChg chg="addSp delSp modSp">
        <pc:chgData name="Bryan Burlingame" userId="c4feaaa9befe0e64" providerId="LiveId" clId="{DC6D912E-4166-4DE1-8E97-5B1504519CCE}" dt="2019-04-24T15:32:49.444" v="1527" actId="27636"/>
        <pc:sldMkLst>
          <pc:docMk/>
          <pc:sldMk cId="1743486781" sldId="327"/>
        </pc:sldMkLst>
        <pc:spChg chg="mod">
          <ac:chgData name="Bryan Burlingame" userId="c4feaaa9befe0e64" providerId="LiveId" clId="{DC6D912E-4166-4DE1-8E97-5B1504519CCE}" dt="2019-04-24T15:23:36.856" v="790" actId="20577"/>
          <ac:spMkLst>
            <pc:docMk/>
            <pc:sldMk cId="1743486781" sldId="327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5:32:49.444" v="1527" actId="27636"/>
          <ac:spMkLst>
            <pc:docMk/>
            <pc:sldMk cId="1743486781" sldId="327"/>
            <ac:spMk id="3" creationId="{E046A8A9-8E42-4FA5-8D6B-38E79D767956}"/>
          </ac:spMkLst>
        </pc:spChg>
        <pc:spChg chg="del">
          <ac:chgData name="Bryan Burlingame" userId="c4feaaa9befe0e64" providerId="LiveId" clId="{DC6D912E-4166-4DE1-8E97-5B1504519CCE}" dt="2019-04-24T15:25:02.308" v="942" actId="478"/>
          <ac:spMkLst>
            <pc:docMk/>
            <pc:sldMk cId="1743486781" sldId="327"/>
            <ac:spMk id="5" creationId="{0D9D7420-D055-4A08-AF62-D27179120834}"/>
          </ac:spMkLst>
        </pc:spChg>
        <pc:picChg chg="del">
          <ac:chgData name="Bryan Burlingame" userId="c4feaaa9befe0e64" providerId="LiveId" clId="{DC6D912E-4166-4DE1-8E97-5B1504519CCE}" dt="2019-04-24T15:25:00.102" v="941" actId="478"/>
          <ac:picMkLst>
            <pc:docMk/>
            <pc:sldMk cId="1743486781" sldId="327"/>
            <ac:picMk id="4" creationId="{2A67ABE4-2D19-477F-A81D-1D141FAA896A}"/>
          </ac:picMkLst>
        </pc:picChg>
        <pc:picChg chg="add del mod ord">
          <ac:chgData name="Bryan Burlingame" userId="c4feaaa9befe0e64" providerId="LiveId" clId="{DC6D912E-4166-4DE1-8E97-5B1504519CCE}" dt="2019-04-24T15:26:15.821" v="1072" actId="478"/>
          <ac:picMkLst>
            <pc:docMk/>
            <pc:sldMk cId="1743486781" sldId="327"/>
            <ac:picMk id="6" creationId="{85C8C043-933B-494F-BB04-53DECF3B1AA6}"/>
          </ac:picMkLst>
        </pc:picChg>
        <pc:picChg chg="add mod ord">
          <ac:chgData name="Bryan Burlingame" userId="c4feaaa9befe0e64" providerId="LiveId" clId="{DC6D912E-4166-4DE1-8E97-5B1504519CCE}" dt="2019-04-24T15:28:23.168" v="1215" actId="1076"/>
          <ac:picMkLst>
            <pc:docMk/>
            <pc:sldMk cId="1743486781" sldId="327"/>
            <ac:picMk id="7" creationId="{273A5739-BDF5-4424-A97F-0446E381D340}"/>
          </ac:picMkLst>
        </pc:picChg>
      </pc:sldChg>
      <pc:sldChg chg="del">
        <pc:chgData name="Bryan Burlingame" userId="c4feaaa9befe0e64" providerId="LiveId" clId="{DC6D912E-4166-4DE1-8E97-5B1504519CCE}" dt="2019-04-24T15:05:05.522" v="146" actId="2696"/>
        <pc:sldMkLst>
          <pc:docMk/>
          <pc:sldMk cId="1077739646" sldId="328"/>
        </pc:sldMkLst>
      </pc:sldChg>
      <pc:sldChg chg="modSp add">
        <pc:chgData name="Bryan Burlingame" userId="c4feaaa9befe0e64" providerId="LiveId" clId="{DC6D912E-4166-4DE1-8E97-5B1504519CCE}" dt="2019-04-24T15:23:12.023" v="752" actId="20577"/>
        <pc:sldMkLst>
          <pc:docMk/>
          <pc:sldMk cId="1324649910" sldId="328"/>
        </pc:sldMkLst>
        <pc:spChg chg="mod">
          <ac:chgData name="Bryan Burlingame" userId="c4feaaa9befe0e64" providerId="LiveId" clId="{DC6D912E-4166-4DE1-8E97-5B1504519CCE}" dt="2019-04-24T15:08:11.115" v="244" actId="20577"/>
          <ac:spMkLst>
            <pc:docMk/>
            <pc:sldMk cId="1324649910" sldId="328"/>
            <ac:spMk id="2" creationId="{831D9496-1666-481E-8567-5460E96309F2}"/>
          </ac:spMkLst>
        </pc:spChg>
        <pc:spChg chg="mod">
          <ac:chgData name="Bryan Burlingame" userId="c4feaaa9befe0e64" providerId="LiveId" clId="{DC6D912E-4166-4DE1-8E97-5B1504519CCE}" dt="2019-04-24T15:23:12.023" v="752" actId="20577"/>
          <ac:spMkLst>
            <pc:docMk/>
            <pc:sldMk cId="1324649910" sldId="328"/>
            <ac:spMk id="3" creationId="{2EF66A8D-8646-4B63-83AD-E2D6F7930B74}"/>
          </ac:spMkLst>
        </pc:spChg>
      </pc:sldChg>
      <pc:sldChg chg="addSp delSp modSp add">
        <pc:chgData name="Bryan Burlingame" userId="c4feaaa9befe0e64" providerId="LiveId" clId="{DC6D912E-4166-4DE1-8E97-5B1504519CCE}" dt="2019-04-24T15:31:21.294" v="1472" actId="14100"/>
        <pc:sldMkLst>
          <pc:docMk/>
          <pc:sldMk cId="361770721" sldId="329"/>
        </pc:sldMkLst>
        <pc:spChg chg="mod">
          <ac:chgData name="Bryan Burlingame" userId="c4feaaa9befe0e64" providerId="LiveId" clId="{DC6D912E-4166-4DE1-8E97-5B1504519CCE}" dt="2019-04-24T15:31:02.191" v="1471" actId="20577"/>
          <ac:spMkLst>
            <pc:docMk/>
            <pc:sldMk cId="361770721" sldId="329"/>
            <ac:spMk id="3" creationId="{E046A8A9-8E42-4FA5-8D6B-38E79D767956}"/>
          </ac:spMkLst>
        </pc:spChg>
        <pc:picChg chg="add del mod">
          <ac:chgData name="Bryan Burlingame" userId="c4feaaa9befe0e64" providerId="LiveId" clId="{DC6D912E-4166-4DE1-8E97-5B1504519CCE}" dt="2019-04-24T15:30:23.602" v="1394" actId="478"/>
          <ac:picMkLst>
            <pc:docMk/>
            <pc:sldMk cId="361770721" sldId="329"/>
            <ac:picMk id="4" creationId="{F762BF21-325E-4C71-B6AD-2CA370A1ED49}"/>
          </ac:picMkLst>
        </pc:picChg>
        <pc:picChg chg="add mod">
          <ac:chgData name="Bryan Burlingame" userId="c4feaaa9befe0e64" providerId="LiveId" clId="{DC6D912E-4166-4DE1-8E97-5B1504519CCE}" dt="2019-04-24T15:31:21.294" v="1472" actId="14100"/>
          <ac:picMkLst>
            <pc:docMk/>
            <pc:sldMk cId="361770721" sldId="329"/>
            <ac:picMk id="5" creationId="{4E9E541A-3649-4D48-837A-72A45C666D29}"/>
          </ac:picMkLst>
        </pc:picChg>
      </pc:sldChg>
      <pc:sldChg chg="del">
        <pc:chgData name="Bryan Burlingame" userId="c4feaaa9befe0e64" providerId="LiveId" clId="{DC6D912E-4166-4DE1-8E97-5B1504519CCE}" dt="2019-04-24T15:05:03.445" v="145" actId="2696"/>
        <pc:sldMkLst>
          <pc:docMk/>
          <pc:sldMk cId="2238871900" sldId="329"/>
        </pc:sldMkLst>
      </pc:sldChg>
      <pc:sldChg chg="addSp delSp modSp add del">
        <pc:chgData name="Bryan Burlingame" userId="c4feaaa9befe0e64" providerId="LiveId" clId="{DC6D912E-4166-4DE1-8E97-5B1504519CCE}" dt="2019-04-24T15:28:17.538" v="1214" actId="2696"/>
        <pc:sldMkLst>
          <pc:docMk/>
          <pc:sldMk cId="4109678985" sldId="329"/>
        </pc:sldMkLst>
        <pc:picChg chg="add del mod">
          <ac:chgData name="Bryan Burlingame" userId="c4feaaa9befe0e64" providerId="LiveId" clId="{DC6D912E-4166-4DE1-8E97-5B1504519CCE}" dt="2019-04-24T15:28:15.471" v="1213"/>
          <ac:picMkLst>
            <pc:docMk/>
            <pc:sldMk cId="4109678985" sldId="329"/>
            <ac:picMk id="4" creationId="{7A4C5822-AE2E-409A-A0D5-7E7FBE8CEA66}"/>
          </ac:picMkLst>
        </pc:picChg>
        <pc:picChg chg="del">
          <ac:chgData name="Bryan Burlingame" userId="c4feaaa9befe0e64" providerId="LiveId" clId="{DC6D912E-4166-4DE1-8E97-5B1504519CCE}" dt="2019-04-24T15:28:07.606" v="1209" actId="478"/>
          <ac:picMkLst>
            <pc:docMk/>
            <pc:sldMk cId="4109678985" sldId="329"/>
            <ac:picMk id="7" creationId="{273A5739-BDF5-4424-A97F-0446E381D340}"/>
          </ac:picMkLst>
        </pc:picChg>
      </pc:sldChg>
      <pc:sldChg chg="addSp delSp modSp add mod setBg setClrOvrMap">
        <pc:chgData name="Bryan Burlingame" userId="c4feaaa9befe0e64" providerId="LiveId" clId="{DC6D912E-4166-4DE1-8E97-5B1504519CCE}" dt="2019-04-24T15:42:20.837" v="2607" actId="20577"/>
        <pc:sldMkLst>
          <pc:docMk/>
          <pc:sldMk cId="295461852" sldId="330"/>
        </pc:sldMkLst>
        <pc:spChg chg="mod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2" creationId="{6DF2B0AD-E732-463C-924A-AC07089D1FD0}"/>
          </ac:spMkLst>
        </pc:spChg>
        <pc:spChg chg="add del mod">
          <ac:chgData name="Bryan Burlingame" userId="c4feaaa9befe0e64" providerId="LiveId" clId="{DC6D912E-4166-4DE1-8E97-5B1504519CCE}" dt="2019-04-24T15:42:20.837" v="2607" actId="20577"/>
          <ac:spMkLst>
            <pc:docMk/>
            <pc:sldMk cId="295461852" sldId="330"/>
            <ac:spMk id="3" creationId="{1CADBAA3-F3F0-4F20-B022-20EE49C129DF}"/>
          </ac:spMkLst>
        </pc:spChg>
        <pc:spChg chg="add del">
          <ac:chgData name="Bryan Burlingame" userId="c4feaaa9befe0e64" providerId="LiveId" clId="{DC6D912E-4166-4DE1-8E97-5B1504519CCE}" dt="2019-04-24T15:37:37.102" v="2155" actId="26606"/>
          <ac:spMkLst>
            <pc:docMk/>
            <pc:sldMk cId="295461852" sldId="330"/>
            <ac:spMk id="10" creationId="{655AE6B0-AC9E-4167-806F-E9DB135FC46B}"/>
          </ac:spMkLst>
        </pc:spChg>
        <pc:spChg chg="add del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16" creationId="{7E018740-5C2B-4A41-AC1A-7E68D1EC1954}"/>
          </ac:spMkLst>
        </pc:spChg>
        <pc:spChg chg="add del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18" creationId="{166F75A4-C475-4941-8EE2-B80A06A2C1BB}"/>
          </ac:spMkLst>
        </pc:spChg>
        <pc:spChg chg="add del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20" creationId="{A032553A-72E8-4B0D-8405-FF9771C9AF05}"/>
          </ac:spMkLst>
        </pc:spChg>
        <pc:spChg chg="add del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22" creationId="{765800AC-C3B9-498E-87BC-29FAE4C76B21}"/>
          </ac:spMkLst>
        </pc:spChg>
        <pc:spChg chg="add del">
          <ac:chgData name="Bryan Burlingame" userId="c4feaaa9befe0e64" providerId="LiveId" clId="{DC6D912E-4166-4DE1-8E97-5B1504519CCE}" dt="2019-04-24T15:37:37.102" v="2155" actId="26606"/>
          <ac:spMkLst>
            <pc:docMk/>
            <pc:sldMk cId="295461852" sldId="330"/>
            <ac:spMk id="23" creationId="{87BD1F4E-A66D-4C06-86DA-8D56CA7A3B41}"/>
          </ac:spMkLst>
        </pc:spChg>
        <pc:spChg chg="add del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24" creationId="{1F9D6ACB-2FF4-49F9-978A-E0D5327FC635}"/>
          </ac:spMkLst>
        </pc:spChg>
        <pc:spChg chg="add del">
          <ac:chgData name="Bryan Burlingame" userId="c4feaaa9befe0e64" providerId="LiveId" clId="{DC6D912E-4166-4DE1-8E97-5B1504519CCE}" dt="2019-04-24T15:37:39.940" v="2157" actId="26606"/>
          <ac:spMkLst>
            <pc:docMk/>
            <pc:sldMk cId="295461852" sldId="330"/>
            <ac:spMk id="25" creationId="{1CADBAA3-F3F0-4F20-B022-20EE49C129DF}"/>
          </ac:spMkLst>
        </pc:spChg>
        <pc:spChg chg="add del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26" creationId="{142BFA2A-77A0-4F60-A32A-685681C84889}"/>
          </ac:spMkLst>
        </pc:spChg>
        <pc:spChg chg="add del">
          <ac:chgData name="Bryan Burlingame" userId="c4feaaa9befe0e64" providerId="LiveId" clId="{DC6D912E-4166-4DE1-8E97-5B1504519CCE}" dt="2019-04-24T15:37:40.859" v="2159" actId="26606"/>
          <ac:spMkLst>
            <pc:docMk/>
            <pc:sldMk cId="295461852" sldId="330"/>
            <ac:spMk id="27" creationId="{655AE6B0-AC9E-4167-806F-E9DB135FC46B}"/>
          </ac:spMkLst>
        </pc:spChg>
        <pc:spChg chg="add del">
          <ac:chgData name="Bryan Burlingame" userId="c4feaaa9befe0e64" providerId="LiveId" clId="{DC6D912E-4166-4DE1-8E97-5B1504519CCE}" dt="2019-04-24T15:37:40.859" v="2159" actId="26606"/>
          <ac:spMkLst>
            <pc:docMk/>
            <pc:sldMk cId="295461852" sldId="330"/>
            <ac:spMk id="29" creationId="{87BD1F4E-A66D-4C06-86DA-8D56CA7A3B41}"/>
          </ac:spMkLst>
        </pc:spChg>
        <pc:spChg chg="add del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32" creationId="{A65AC7D1-EAA9-48F5-B509-60A7F50BF703}"/>
          </ac:spMkLst>
        </pc:spChg>
        <pc:spChg chg="add del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33" creationId="{D6320AF9-619A-4175-865B-5663E1AEF4C5}"/>
          </ac:spMkLst>
        </pc:spChg>
        <pc:spChg chg="add del">
          <ac:chgData name="Bryan Burlingame" userId="c4feaaa9befe0e64" providerId="LiveId" clId="{DC6D912E-4166-4DE1-8E97-5B1504519CCE}" dt="2019-04-24T15:37:45.412" v="2161" actId="26606"/>
          <ac:spMkLst>
            <pc:docMk/>
            <pc:sldMk cId="295461852" sldId="330"/>
            <ac:spMk id="35" creationId="{1CADBAA3-F3F0-4F20-B022-20EE49C129DF}"/>
          </ac:spMkLst>
        </pc:spChg>
        <pc:grpChg chg="add del">
          <ac:chgData name="Bryan Burlingame" userId="c4feaaa9befe0e64" providerId="LiveId" clId="{DC6D912E-4166-4DE1-8E97-5B1504519CCE}" dt="2019-04-24T15:37:37.102" v="2155" actId="26606"/>
          <ac:grpSpMkLst>
            <pc:docMk/>
            <pc:sldMk cId="295461852" sldId="330"/>
            <ac:grpSpMk id="12" creationId="{3523416A-383B-4FDC-B4C9-D8EDDFE9C043}"/>
          </ac:grpSpMkLst>
        </pc:grpChg>
        <pc:grpChg chg="add del">
          <ac:chgData name="Bryan Burlingame" userId="c4feaaa9befe0e64" providerId="LiveId" clId="{DC6D912E-4166-4DE1-8E97-5B1504519CCE}" dt="2019-04-24T15:37:40.859" v="2159" actId="26606"/>
          <ac:grpSpMkLst>
            <pc:docMk/>
            <pc:sldMk cId="295461852" sldId="330"/>
            <ac:grpSpMk id="28" creationId="{3523416A-383B-4FDC-B4C9-D8EDDFE9C043}"/>
          </ac:grpSpMkLst>
        </pc:grpChg>
        <pc:graphicFrameChg chg="add del">
          <ac:chgData name="Bryan Burlingame" userId="c4feaaa9befe0e64" providerId="LiveId" clId="{DC6D912E-4166-4DE1-8E97-5B1504519CCE}" dt="2019-04-24T15:37:37.102" v="2155" actId="26606"/>
          <ac:graphicFrameMkLst>
            <pc:docMk/>
            <pc:sldMk cId="295461852" sldId="330"/>
            <ac:graphicFrameMk id="5" creationId="{7FFAD1E2-2643-4C53-B78E-45D735627074}"/>
          </ac:graphicFrameMkLst>
        </pc:graphicFrameChg>
        <pc:graphicFrameChg chg="add del">
          <ac:chgData name="Bryan Burlingame" userId="c4feaaa9befe0e64" providerId="LiveId" clId="{DC6D912E-4166-4DE1-8E97-5B1504519CCE}" dt="2019-04-24T15:37:40.859" v="2159" actId="26606"/>
          <ac:graphicFrameMkLst>
            <pc:docMk/>
            <pc:sldMk cId="295461852" sldId="330"/>
            <ac:graphicFrameMk id="30" creationId="{44CB5DBD-7889-4E00-BE10-FC1FD05F0E08}"/>
          </ac:graphicFrameMkLst>
        </pc:graphicFrameChg>
        <pc:cxnChg chg="add del">
          <ac:chgData name="Bryan Burlingame" userId="c4feaaa9befe0e64" providerId="LiveId" clId="{DC6D912E-4166-4DE1-8E97-5B1504519CCE}" dt="2019-04-24T15:37:39.940" v="2157" actId="26606"/>
          <ac:cxnSpMkLst>
            <pc:docMk/>
            <pc:sldMk cId="295461852" sldId="330"/>
            <ac:cxnSpMk id="8" creationId="{0B5F7E3B-C5F1-40E0-A491-558BAFBC1127}"/>
          </ac:cxnSpMkLst>
        </pc:cxnChg>
        <pc:cxnChg chg="add del">
          <ac:chgData name="Bryan Burlingame" userId="c4feaaa9befe0e64" providerId="LiveId" clId="{DC6D912E-4166-4DE1-8E97-5B1504519CCE}" dt="2019-04-24T15:37:45.412" v="2161" actId="26606"/>
          <ac:cxnSpMkLst>
            <pc:docMk/>
            <pc:sldMk cId="295461852" sldId="330"/>
            <ac:cxnSpMk id="14" creationId="{EFECD4E8-AD3E-4228-82A2-9461958EA94D}"/>
          </ac:cxnSpMkLst>
        </pc:cxnChg>
        <pc:cxnChg chg="add del">
          <ac:chgData name="Bryan Burlingame" userId="c4feaaa9befe0e64" providerId="LiveId" clId="{DC6D912E-4166-4DE1-8E97-5B1504519CCE}" dt="2019-04-24T15:37:45.412" v="2161" actId="26606"/>
          <ac:cxnSpMkLst>
            <pc:docMk/>
            <pc:sldMk cId="295461852" sldId="330"/>
            <ac:cxnSpMk id="34" creationId="{063B6EC6-D752-4EE7-908B-F8F19E8C7FEA}"/>
          </ac:cxnSpMkLst>
        </pc:cxnChg>
      </pc:sldChg>
      <pc:sldChg chg="add del">
        <pc:chgData name="Bryan Burlingame" userId="c4feaaa9befe0e64" providerId="LiveId" clId="{DC6D912E-4166-4DE1-8E97-5B1504519CCE}" dt="2019-04-24T15:33:11.683" v="1529" actId="2696"/>
        <pc:sldMkLst>
          <pc:docMk/>
          <pc:sldMk cId="333692695" sldId="330"/>
        </pc:sldMkLst>
      </pc:sldChg>
      <pc:sldChg chg="del">
        <pc:chgData name="Bryan Burlingame" userId="c4feaaa9befe0e64" providerId="LiveId" clId="{DC6D912E-4166-4DE1-8E97-5B1504519CCE}" dt="2019-04-24T15:05:05.737" v="147" actId="2696"/>
        <pc:sldMkLst>
          <pc:docMk/>
          <pc:sldMk cId="655200173" sldId="330"/>
        </pc:sldMkLst>
      </pc:sldChg>
      <pc:sldChg chg="del">
        <pc:chgData name="Bryan Burlingame" userId="c4feaaa9befe0e64" providerId="LiveId" clId="{DC6D912E-4166-4DE1-8E97-5B1504519CCE}" dt="2019-04-24T15:05:05.899" v="148" actId="2696"/>
        <pc:sldMkLst>
          <pc:docMk/>
          <pc:sldMk cId="124529237" sldId="331"/>
        </pc:sldMkLst>
      </pc:sldChg>
      <pc:sldChg chg="addSp delSp modSp add ord">
        <pc:chgData name="Bryan Burlingame" userId="c4feaaa9befe0e64" providerId="LiveId" clId="{DC6D912E-4166-4DE1-8E97-5B1504519CCE}" dt="2019-04-24T15:54:35.532" v="2854" actId="1076"/>
        <pc:sldMkLst>
          <pc:docMk/>
          <pc:sldMk cId="1559549572" sldId="331"/>
        </pc:sldMkLst>
        <pc:spChg chg="mod">
          <ac:chgData name="Bryan Burlingame" userId="c4feaaa9befe0e64" providerId="LiveId" clId="{DC6D912E-4166-4DE1-8E97-5B1504519CCE}" dt="2019-04-24T15:42:33.971" v="2617" actId="20577"/>
          <ac:spMkLst>
            <pc:docMk/>
            <pc:sldMk cId="1559549572" sldId="331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5:51:34.962" v="2838" actId="20577"/>
          <ac:spMkLst>
            <pc:docMk/>
            <pc:sldMk cId="1559549572" sldId="331"/>
            <ac:spMk id="3" creationId="{E046A8A9-8E42-4FA5-8D6B-38E79D767956}"/>
          </ac:spMkLst>
        </pc:spChg>
        <pc:picChg chg="add mod ord">
          <ac:chgData name="Bryan Burlingame" userId="c4feaaa9befe0e64" providerId="LiveId" clId="{DC6D912E-4166-4DE1-8E97-5B1504519CCE}" dt="2019-04-24T15:54:35.532" v="2854" actId="1076"/>
          <ac:picMkLst>
            <pc:docMk/>
            <pc:sldMk cId="1559549572" sldId="331"/>
            <ac:picMk id="4" creationId="{BDF4500B-B0A4-4964-8246-8DB952D07D23}"/>
          </ac:picMkLst>
        </pc:picChg>
        <pc:picChg chg="del">
          <ac:chgData name="Bryan Burlingame" userId="c4feaaa9befe0e64" providerId="LiveId" clId="{DC6D912E-4166-4DE1-8E97-5B1504519CCE}" dt="2019-04-24T15:38:09.570" v="2165" actId="478"/>
          <ac:picMkLst>
            <pc:docMk/>
            <pc:sldMk cId="1559549572" sldId="331"/>
            <ac:picMk id="5" creationId="{4E9E541A-3649-4D48-837A-72A45C666D29}"/>
          </ac:picMkLst>
        </pc:picChg>
        <pc:picChg chg="add mod ord">
          <ac:chgData name="Bryan Burlingame" userId="c4feaaa9befe0e64" providerId="LiveId" clId="{DC6D912E-4166-4DE1-8E97-5B1504519CCE}" dt="2019-04-24T15:54:31.318" v="2853" actId="1076"/>
          <ac:picMkLst>
            <pc:docMk/>
            <pc:sldMk cId="1559549572" sldId="331"/>
            <ac:picMk id="6" creationId="{D6DC1726-38A2-4DAC-856E-A655BE87E12C}"/>
          </ac:picMkLst>
        </pc:picChg>
        <pc:picChg chg="del">
          <ac:chgData name="Bryan Burlingame" userId="c4feaaa9befe0e64" providerId="LiveId" clId="{DC6D912E-4166-4DE1-8E97-5B1504519CCE}" dt="2019-04-24T15:38:11.116" v="2166" actId="478"/>
          <ac:picMkLst>
            <pc:docMk/>
            <pc:sldMk cId="1559549572" sldId="331"/>
            <ac:picMk id="7" creationId="{273A5739-BDF5-4424-A97F-0446E381D340}"/>
          </ac:picMkLst>
        </pc:picChg>
      </pc:sldChg>
      <pc:sldChg chg="addSp delSp modSp add">
        <pc:chgData name="Bryan Burlingame" userId="c4feaaa9befe0e64" providerId="LiveId" clId="{DC6D912E-4166-4DE1-8E97-5B1504519CCE}" dt="2019-04-24T16:01:35.552" v="3162" actId="20577"/>
        <pc:sldMkLst>
          <pc:docMk/>
          <pc:sldMk cId="2209421786" sldId="332"/>
        </pc:sldMkLst>
        <pc:spChg chg="mod">
          <ac:chgData name="Bryan Burlingame" userId="c4feaaa9befe0e64" providerId="LiveId" clId="{DC6D912E-4166-4DE1-8E97-5B1504519CCE}" dt="2019-04-24T16:00:24.801" v="3046" actId="26606"/>
          <ac:spMkLst>
            <pc:docMk/>
            <pc:sldMk cId="2209421786" sldId="332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6:01:35.552" v="3162" actId="20577"/>
          <ac:spMkLst>
            <pc:docMk/>
            <pc:sldMk cId="2209421786" sldId="332"/>
            <ac:spMk id="3" creationId="{E046A8A9-8E42-4FA5-8D6B-38E79D767956}"/>
          </ac:spMkLst>
        </pc:spChg>
        <pc:spChg chg="add del mod">
          <ac:chgData name="Bryan Burlingame" userId="c4feaaa9befe0e64" providerId="LiveId" clId="{DC6D912E-4166-4DE1-8E97-5B1504519CCE}" dt="2019-04-24T15:55:48.994" v="2883"/>
          <ac:spMkLst>
            <pc:docMk/>
            <pc:sldMk cId="2209421786" sldId="332"/>
            <ac:spMk id="5" creationId="{540202F5-5E83-4A91-A614-25A93B8B69A9}"/>
          </ac:spMkLst>
        </pc:spChg>
        <pc:spChg chg="del">
          <ac:chgData name="Bryan Burlingame" userId="c4feaaa9befe0e64" providerId="LiveId" clId="{DC6D912E-4166-4DE1-8E97-5B1504519CCE}" dt="2019-04-24T16:00:24.801" v="3046" actId="26606"/>
          <ac:spMkLst>
            <pc:docMk/>
            <pc:sldMk cId="2209421786" sldId="332"/>
            <ac:spMk id="9" creationId="{9F4444CE-BC8D-4D61-B303-4C05614E62AB}"/>
          </ac:spMkLst>
        </pc:spChg>
        <pc:spChg chg="del">
          <ac:chgData name="Bryan Burlingame" userId="c4feaaa9befe0e64" providerId="LiveId" clId="{DC6D912E-4166-4DE1-8E97-5B1504519CCE}" dt="2019-04-24T16:00:24.801" v="3046" actId="26606"/>
          <ac:spMkLst>
            <pc:docMk/>
            <pc:sldMk cId="2209421786" sldId="332"/>
            <ac:spMk id="11" creationId="{62423CA5-E2E1-4789-B759-9906C1C94063}"/>
          </ac:spMkLst>
        </pc:spChg>
        <pc:spChg chg="del">
          <ac:chgData name="Bryan Burlingame" userId="c4feaaa9befe0e64" providerId="LiveId" clId="{DC6D912E-4166-4DE1-8E97-5B1504519CCE}" dt="2019-04-24T16:00:24.801" v="3046" actId="26606"/>
          <ac:spMkLst>
            <pc:docMk/>
            <pc:sldMk cId="2209421786" sldId="332"/>
            <ac:spMk id="13" creationId="{73772B81-181F-48B7-8826-4D9686D15DF5}"/>
          </ac:spMkLst>
        </pc:spChg>
        <pc:spChg chg="del">
          <ac:chgData name="Bryan Burlingame" userId="c4feaaa9befe0e64" providerId="LiveId" clId="{DC6D912E-4166-4DE1-8E97-5B1504519CCE}" dt="2019-04-24T16:00:24.801" v="3046" actId="26606"/>
          <ac:spMkLst>
            <pc:docMk/>
            <pc:sldMk cId="2209421786" sldId="332"/>
            <ac:spMk id="15" creationId="{B2205F6E-03C6-4E92-877C-E2482F6599AA}"/>
          </ac:spMkLst>
        </pc:spChg>
        <pc:picChg chg="del mod">
          <ac:chgData name="Bryan Burlingame" userId="c4feaaa9befe0e64" providerId="LiveId" clId="{DC6D912E-4166-4DE1-8E97-5B1504519CCE}" dt="2019-04-24T15:54:55.638" v="2858" actId="478"/>
          <ac:picMkLst>
            <pc:docMk/>
            <pc:sldMk cId="2209421786" sldId="332"/>
            <ac:picMk id="4" creationId="{BDF4500B-B0A4-4964-8246-8DB952D07D23}"/>
          </ac:picMkLst>
        </pc:picChg>
        <pc:picChg chg="del">
          <ac:chgData name="Bryan Burlingame" userId="c4feaaa9befe0e64" providerId="LiveId" clId="{DC6D912E-4166-4DE1-8E97-5B1504519CCE}" dt="2019-04-24T15:54:54.885" v="2856" actId="478"/>
          <ac:picMkLst>
            <pc:docMk/>
            <pc:sldMk cId="2209421786" sldId="332"/>
            <ac:picMk id="6" creationId="{D6DC1726-38A2-4DAC-856E-A655BE87E12C}"/>
          </ac:picMkLst>
        </pc:picChg>
        <pc:picChg chg="add del">
          <ac:chgData name="Bryan Burlingame" userId="c4feaaa9befe0e64" providerId="LiveId" clId="{DC6D912E-4166-4DE1-8E97-5B1504519CCE}" dt="2019-04-24T15:55:48.991" v="2881" actId="478"/>
          <ac:picMkLst>
            <pc:docMk/>
            <pc:sldMk cId="2209421786" sldId="332"/>
            <ac:picMk id="7" creationId="{80A3B7DE-4915-4A1B-9794-51D66CB86051}"/>
          </ac:picMkLst>
        </pc:picChg>
        <pc:picChg chg="add mod">
          <ac:chgData name="Bryan Burlingame" userId="c4feaaa9befe0e64" providerId="LiveId" clId="{DC6D912E-4166-4DE1-8E97-5B1504519CCE}" dt="2019-04-24T16:00:40.529" v="3053" actId="1076"/>
          <ac:picMkLst>
            <pc:docMk/>
            <pc:sldMk cId="2209421786" sldId="332"/>
            <ac:picMk id="8" creationId="{7AEE2FE6-25AC-47BB-AEF4-3868CF6742CA}"/>
          </ac:picMkLst>
        </pc:picChg>
      </pc:sldChg>
      <pc:sldChg chg="delSp modSp add ord">
        <pc:chgData name="Bryan Burlingame" userId="c4feaaa9befe0e64" providerId="LiveId" clId="{DC6D912E-4166-4DE1-8E97-5B1504519CCE}" dt="2019-04-24T16:05:44.211" v="3372" actId="478"/>
        <pc:sldMkLst>
          <pc:docMk/>
          <pc:sldMk cId="677887103" sldId="333"/>
        </pc:sldMkLst>
        <pc:spChg chg="mod">
          <ac:chgData name="Bryan Burlingame" userId="c4feaaa9befe0e64" providerId="LiveId" clId="{DC6D912E-4166-4DE1-8E97-5B1504519CCE}" dt="2019-04-24T16:05:37.618" v="3370" actId="20577"/>
          <ac:spMkLst>
            <pc:docMk/>
            <pc:sldMk cId="677887103" sldId="333"/>
            <ac:spMk id="3" creationId="{E046A8A9-8E42-4FA5-8D6B-38E79D767956}"/>
          </ac:spMkLst>
        </pc:spChg>
        <pc:picChg chg="del">
          <ac:chgData name="Bryan Burlingame" userId="c4feaaa9befe0e64" providerId="LiveId" clId="{DC6D912E-4166-4DE1-8E97-5B1504519CCE}" dt="2019-04-24T16:05:42.793" v="3371" actId="478"/>
          <ac:picMkLst>
            <pc:docMk/>
            <pc:sldMk cId="677887103" sldId="333"/>
            <ac:picMk id="4" creationId="{BDF4500B-B0A4-4964-8246-8DB952D07D23}"/>
          </ac:picMkLst>
        </pc:picChg>
        <pc:picChg chg="del">
          <ac:chgData name="Bryan Burlingame" userId="c4feaaa9befe0e64" providerId="LiveId" clId="{DC6D912E-4166-4DE1-8E97-5B1504519CCE}" dt="2019-04-24T16:05:44.211" v="3372" actId="478"/>
          <ac:picMkLst>
            <pc:docMk/>
            <pc:sldMk cId="677887103" sldId="333"/>
            <ac:picMk id="6" creationId="{D6DC1726-38A2-4DAC-856E-A655BE87E12C}"/>
          </ac:picMkLst>
        </pc:picChg>
      </pc:sldChg>
      <pc:sldChg chg="del">
        <pc:chgData name="Bryan Burlingame" userId="c4feaaa9befe0e64" providerId="LiveId" clId="{DC6D912E-4166-4DE1-8E97-5B1504519CCE}" dt="2019-04-24T15:05:06.637" v="150" actId="2696"/>
        <pc:sldMkLst>
          <pc:docMk/>
          <pc:sldMk cId="2245718425" sldId="333"/>
        </pc:sldMkLst>
      </pc:sldChg>
      <pc:sldChg chg="addSp delSp modSp add">
        <pc:chgData name="Bryan Burlingame" userId="c4feaaa9befe0e64" providerId="LiveId" clId="{DC6D912E-4166-4DE1-8E97-5B1504519CCE}" dt="2019-04-24T16:09:40.481" v="3525" actId="20577"/>
        <pc:sldMkLst>
          <pc:docMk/>
          <pc:sldMk cId="1494925745" sldId="334"/>
        </pc:sldMkLst>
        <pc:spChg chg="mod">
          <ac:chgData name="Bryan Burlingame" userId="c4feaaa9befe0e64" providerId="LiveId" clId="{DC6D912E-4166-4DE1-8E97-5B1504519CCE}" dt="2019-04-24T16:09:40.481" v="3525" actId="20577"/>
          <ac:spMkLst>
            <pc:docMk/>
            <pc:sldMk cId="1494925745" sldId="334"/>
            <ac:spMk id="3" creationId="{E046A8A9-8E42-4FA5-8D6B-38E79D767956}"/>
          </ac:spMkLst>
        </pc:spChg>
        <pc:picChg chg="add mod ord">
          <ac:chgData name="Bryan Burlingame" userId="c4feaaa9befe0e64" providerId="LiveId" clId="{DC6D912E-4166-4DE1-8E97-5B1504519CCE}" dt="2019-04-24T16:06:07.171" v="3381" actId="1076"/>
          <ac:picMkLst>
            <pc:docMk/>
            <pc:sldMk cId="1494925745" sldId="334"/>
            <ac:picMk id="4" creationId="{4532CD03-AB1E-4E33-83B5-C24DE9D00B73}"/>
          </ac:picMkLst>
        </pc:picChg>
        <pc:picChg chg="add del">
          <ac:chgData name="Bryan Burlingame" userId="c4feaaa9befe0e64" providerId="LiveId" clId="{DC6D912E-4166-4DE1-8E97-5B1504519CCE}" dt="2019-04-24T16:06:47.838" v="3383" actId="478"/>
          <ac:picMkLst>
            <pc:docMk/>
            <pc:sldMk cId="1494925745" sldId="334"/>
            <ac:picMk id="5" creationId="{233FA3A1-E667-4920-B904-B8FD30231104}"/>
          </ac:picMkLst>
        </pc:picChg>
        <pc:picChg chg="add del mod">
          <ac:chgData name="Bryan Burlingame" userId="c4feaaa9befe0e64" providerId="LiveId" clId="{DC6D912E-4166-4DE1-8E97-5B1504519CCE}" dt="2019-04-24T16:07:41.476" v="3389" actId="478"/>
          <ac:picMkLst>
            <pc:docMk/>
            <pc:sldMk cId="1494925745" sldId="334"/>
            <ac:picMk id="6" creationId="{60362275-E05D-4F5F-8C94-73421353C969}"/>
          </ac:picMkLst>
        </pc:picChg>
        <pc:picChg chg="add mod">
          <ac:chgData name="Bryan Burlingame" userId="c4feaaa9befe0e64" providerId="LiveId" clId="{DC6D912E-4166-4DE1-8E97-5B1504519CCE}" dt="2019-04-24T16:08:07.923" v="3394" actId="1076"/>
          <ac:picMkLst>
            <pc:docMk/>
            <pc:sldMk cId="1494925745" sldId="334"/>
            <ac:picMk id="7" creationId="{939443D3-8F36-423C-948C-069D73CB76DB}"/>
          </ac:picMkLst>
        </pc:picChg>
      </pc:sldChg>
      <pc:sldChg chg="del">
        <pc:chgData name="Bryan Burlingame" userId="c4feaaa9befe0e64" providerId="LiveId" clId="{DC6D912E-4166-4DE1-8E97-5B1504519CCE}" dt="2019-04-24T15:05:06.985" v="151" actId="2696"/>
        <pc:sldMkLst>
          <pc:docMk/>
          <pc:sldMk cId="1959093942" sldId="334"/>
        </pc:sldMkLst>
      </pc:sldChg>
      <pc:sldChg chg="modSp add">
        <pc:chgData name="Bryan Burlingame" userId="c4feaaa9befe0e64" providerId="LiveId" clId="{DC6D912E-4166-4DE1-8E97-5B1504519CCE}" dt="2019-04-24T16:15:30.980" v="3711" actId="20577"/>
        <pc:sldMkLst>
          <pc:docMk/>
          <pc:sldMk cId="3448713473" sldId="335"/>
        </pc:sldMkLst>
        <pc:spChg chg="mod">
          <ac:chgData name="Bryan Burlingame" userId="c4feaaa9befe0e64" providerId="LiveId" clId="{DC6D912E-4166-4DE1-8E97-5B1504519CCE}" dt="2019-04-24T16:10:19.915" v="3534" actId="20577"/>
          <ac:spMkLst>
            <pc:docMk/>
            <pc:sldMk cId="3448713473" sldId="335"/>
            <ac:spMk id="2" creationId="{B141E9A8-F0FA-4B10-BEE4-C48A476280E3}"/>
          </ac:spMkLst>
        </pc:spChg>
        <pc:spChg chg="mod">
          <ac:chgData name="Bryan Burlingame" userId="c4feaaa9befe0e64" providerId="LiveId" clId="{DC6D912E-4166-4DE1-8E97-5B1504519CCE}" dt="2019-04-24T16:15:30.980" v="3711" actId="20577"/>
          <ac:spMkLst>
            <pc:docMk/>
            <pc:sldMk cId="3448713473" sldId="335"/>
            <ac:spMk id="3" creationId="{9BD82401-C4C9-4CA8-8F1A-4179BB697010}"/>
          </ac:spMkLst>
        </pc:spChg>
      </pc:sldChg>
      <pc:sldChg chg="addSp delSp modSp add ord">
        <pc:chgData name="Bryan Burlingame" userId="c4feaaa9befe0e64" providerId="LiveId" clId="{DC6D912E-4166-4DE1-8E97-5B1504519CCE}" dt="2019-04-24T16:32:52.982" v="4066" actId="1076"/>
        <pc:sldMkLst>
          <pc:docMk/>
          <pc:sldMk cId="886171702" sldId="336"/>
        </pc:sldMkLst>
        <pc:spChg chg="mod">
          <ac:chgData name="Bryan Burlingame" userId="c4feaaa9befe0e64" providerId="LiveId" clId="{DC6D912E-4166-4DE1-8E97-5B1504519CCE}" dt="2019-04-24T16:32:52.982" v="4066" actId="1076"/>
          <ac:spMkLst>
            <pc:docMk/>
            <pc:sldMk cId="886171702" sldId="336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6:32:52.982" v="4066" actId="1076"/>
          <ac:spMkLst>
            <pc:docMk/>
            <pc:sldMk cId="886171702" sldId="336"/>
            <ac:spMk id="3" creationId="{E046A8A9-8E42-4FA5-8D6B-38E79D767956}"/>
          </ac:spMkLst>
        </pc:spChg>
        <pc:spChg chg="del">
          <ac:chgData name="Bryan Burlingame" userId="c4feaaa9befe0e64" providerId="LiveId" clId="{DC6D912E-4166-4DE1-8E97-5B1504519CCE}" dt="2019-04-24T16:28:44.999" v="3911" actId="26606"/>
          <ac:spMkLst>
            <pc:docMk/>
            <pc:sldMk cId="886171702" sldId="336"/>
            <ac:spMk id="9" creationId="{9F4444CE-BC8D-4D61-B303-4C05614E62AB}"/>
          </ac:spMkLst>
        </pc:spChg>
        <pc:spChg chg="del">
          <ac:chgData name="Bryan Burlingame" userId="c4feaaa9befe0e64" providerId="LiveId" clId="{DC6D912E-4166-4DE1-8E97-5B1504519CCE}" dt="2019-04-24T16:28:44.999" v="3911" actId="26606"/>
          <ac:spMkLst>
            <pc:docMk/>
            <pc:sldMk cId="886171702" sldId="336"/>
            <ac:spMk id="11" creationId="{62423CA5-E2E1-4789-B759-9906C1C94063}"/>
          </ac:spMkLst>
        </pc:spChg>
        <pc:spChg chg="del">
          <ac:chgData name="Bryan Burlingame" userId="c4feaaa9befe0e64" providerId="LiveId" clId="{DC6D912E-4166-4DE1-8E97-5B1504519CCE}" dt="2019-04-24T16:28:44.999" v="3911" actId="26606"/>
          <ac:spMkLst>
            <pc:docMk/>
            <pc:sldMk cId="886171702" sldId="336"/>
            <ac:spMk id="13" creationId="{73772B81-181F-48B7-8826-4D9686D15DF5}"/>
          </ac:spMkLst>
        </pc:spChg>
        <pc:spChg chg="del">
          <ac:chgData name="Bryan Burlingame" userId="c4feaaa9befe0e64" providerId="LiveId" clId="{DC6D912E-4166-4DE1-8E97-5B1504519CCE}" dt="2019-04-24T16:28:44.999" v="3911" actId="26606"/>
          <ac:spMkLst>
            <pc:docMk/>
            <pc:sldMk cId="886171702" sldId="336"/>
            <ac:spMk id="15" creationId="{B2205F6E-03C6-4E92-877C-E2482F6599AA}"/>
          </ac:spMkLst>
        </pc:spChg>
        <pc:picChg chg="del">
          <ac:chgData name="Bryan Burlingame" userId="c4feaaa9befe0e64" providerId="LiveId" clId="{DC6D912E-4166-4DE1-8E97-5B1504519CCE}" dt="2019-04-24T16:18:08.435" v="3754" actId="478"/>
          <ac:picMkLst>
            <pc:docMk/>
            <pc:sldMk cId="886171702" sldId="336"/>
            <ac:picMk id="4" creationId="{4532CD03-AB1E-4E33-83B5-C24DE9D00B73}"/>
          </ac:picMkLst>
        </pc:picChg>
        <pc:picChg chg="add del mod ord">
          <ac:chgData name="Bryan Burlingame" userId="c4feaaa9befe0e64" providerId="LiveId" clId="{DC6D912E-4166-4DE1-8E97-5B1504519CCE}" dt="2019-04-24T16:27:08.952" v="3907" actId="478"/>
          <ac:picMkLst>
            <pc:docMk/>
            <pc:sldMk cId="886171702" sldId="336"/>
            <ac:picMk id="5" creationId="{4927DD94-45DB-4F16-A90C-BA60F94D1DB9}"/>
          </ac:picMkLst>
        </pc:picChg>
        <pc:picChg chg="add del mod ord">
          <ac:chgData name="Bryan Burlingame" userId="c4feaaa9befe0e64" providerId="LiveId" clId="{DC6D912E-4166-4DE1-8E97-5B1504519CCE}" dt="2019-04-24T16:27:08.457" v="3906" actId="478"/>
          <ac:picMkLst>
            <pc:docMk/>
            <pc:sldMk cId="886171702" sldId="336"/>
            <ac:picMk id="6" creationId="{A9B6CA9B-E8C0-4FA7-8BA7-37AA40E49913}"/>
          </ac:picMkLst>
        </pc:picChg>
        <pc:picChg chg="del">
          <ac:chgData name="Bryan Burlingame" userId="c4feaaa9befe0e64" providerId="LiveId" clId="{DC6D912E-4166-4DE1-8E97-5B1504519CCE}" dt="2019-04-24T16:18:08.939" v="3755" actId="478"/>
          <ac:picMkLst>
            <pc:docMk/>
            <pc:sldMk cId="886171702" sldId="336"/>
            <ac:picMk id="7" creationId="{939443D3-8F36-423C-948C-069D73CB76DB}"/>
          </ac:picMkLst>
        </pc:picChg>
        <pc:picChg chg="add mod">
          <ac:chgData name="Bryan Burlingame" userId="c4feaaa9befe0e64" providerId="LiveId" clId="{DC6D912E-4166-4DE1-8E97-5B1504519CCE}" dt="2019-04-24T16:32:52.982" v="4066" actId="1076"/>
          <ac:picMkLst>
            <pc:docMk/>
            <pc:sldMk cId="886171702" sldId="336"/>
            <ac:picMk id="8" creationId="{3E92251F-3DDF-427D-A5AF-F1BFE68F1CCA}"/>
          </ac:picMkLst>
        </pc:picChg>
      </pc:sldChg>
      <pc:sldChg chg="del">
        <pc:chgData name="Bryan Burlingame" userId="c4feaaa9befe0e64" providerId="LiveId" clId="{DC6D912E-4166-4DE1-8E97-5B1504519CCE}" dt="2019-04-24T15:05:07.425" v="152" actId="2696"/>
        <pc:sldMkLst>
          <pc:docMk/>
          <pc:sldMk cId="1558207410" sldId="336"/>
        </pc:sldMkLst>
      </pc:sldChg>
      <pc:sldChg chg="add del">
        <pc:chgData name="Bryan Burlingame" userId="c4feaaa9befe0e64" providerId="LiveId" clId="{DC6D912E-4166-4DE1-8E97-5B1504519CCE}" dt="2019-04-24T16:15:43.262" v="3713" actId="2696"/>
        <pc:sldMkLst>
          <pc:docMk/>
          <pc:sldMk cId="3993645613" sldId="336"/>
        </pc:sldMkLst>
      </pc:sldChg>
      <pc:sldChg chg="addSp delSp modSp add">
        <pc:chgData name="Bryan Burlingame" userId="c4feaaa9befe0e64" providerId="LiveId" clId="{DC6D912E-4166-4DE1-8E97-5B1504519CCE}" dt="2019-04-24T16:33:06.060" v="4070" actId="1076"/>
        <pc:sldMkLst>
          <pc:docMk/>
          <pc:sldMk cId="3688469690" sldId="337"/>
        </pc:sldMkLst>
        <pc:spChg chg="mod">
          <ac:chgData name="Bryan Burlingame" userId="c4feaaa9befe0e64" providerId="LiveId" clId="{DC6D912E-4166-4DE1-8E97-5B1504519CCE}" dt="2019-04-24T16:32:45.857" v="4065" actId="1076"/>
          <ac:spMkLst>
            <pc:docMk/>
            <pc:sldMk cId="3688469690" sldId="337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6:32:45.857" v="4065" actId="1076"/>
          <ac:spMkLst>
            <pc:docMk/>
            <pc:sldMk cId="3688469690" sldId="337"/>
            <ac:spMk id="3" creationId="{E046A8A9-8E42-4FA5-8D6B-38E79D767956}"/>
          </ac:spMkLst>
        </pc:spChg>
        <pc:picChg chg="add mod ord">
          <ac:chgData name="Bryan Burlingame" userId="c4feaaa9befe0e64" providerId="LiveId" clId="{DC6D912E-4166-4DE1-8E97-5B1504519CCE}" dt="2019-04-24T16:33:06.060" v="4070" actId="1076"/>
          <ac:picMkLst>
            <pc:docMk/>
            <pc:sldMk cId="3688469690" sldId="337"/>
            <ac:picMk id="4" creationId="{634F5A23-8475-4378-AF1B-5D9666BA1837}"/>
          </ac:picMkLst>
        </pc:picChg>
        <pc:picChg chg="del">
          <ac:chgData name="Bryan Burlingame" userId="c4feaaa9befe0e64" providerId="LiveId" clId="{DC6D912E-4166-4DE1-8E97-5B1504519CCE}" dt="2019-04-24T16:29:52.157" v="3964" actId="478"/>
          <ac:picMkLst>
            <pc:docMk/>
            <pc:sldMk cId="3688469690" sldId="337"/>
            <ac:picMk id="8" creationId="{3E92251F-3DDF-427D-A5AF-F1BFE68F1CCA}"/>
          </ac:picMkLst>
        </pc:picChg>
      </pc:sldChg>
      <pc:sldChg chg="del">
        <pc:chgData name="Bryan Burlingame" userId="c4feaaa9befe0e64" providerId="LiveId" clId="{DC6D912E-4166-4DE1-8E97-5B1504519CCE}" dt="2019-04-24T15:05:06.083" v="149" actId="2696"/>
        <pc:sldMkLst>
          <pc:docMk/>
          <pc:sldMk cId="3951358971" sldId="337"/>
        </pc:sldMkLst>
      </pc:sldChg>
      <pc:sldChg chg="modSp add">
        <pc:chgData name="Bryan Burlingame" userId="c4feaaa9befe0e64" providerId="LiveId" clId="{DC6D912E-4166-4DE1-8E97-5B1504519CCE}" dt="2019-04-24T16:39:01.825" v="4753" actId="20577"/>
        <pc:sldMkLst>
          <pc:docMk/>
          <pc:sldMk cId="732449382" sldId="338"/>
        </pc:sldMkLst>
        <pc:spChg chg="mod">
          <ac:chgData name="Bryan Burlingame" userId="c4feaaa9befe0e64" providerId="LiveId" clId="{DC6D912E-4166-4DE1-8E97-5B1504519CCE}" dt="2019-04-24T16:33:43.340" v="4084" actId="20577"/>
          <ac:spMkLst>
            <pc:docMk/>
            <pc:sldMk cId="732449382" sldId="338"/>
            <ac:spMk id="2" creationId="{6A280830-8622-49A2-956B-C797023D9DCA}"/>
          </ac:spMkLst>
        </pc:spChg>
        <pc:spChg chg="mod">
          <ac:chgData name="Bryan Burlingame" userId="c4feaaa9befe0e64" providerId="LiveId" clId="{DC6D912E-4166-4DE1-8E97-5B1504519CCE}" dt="2019-04-24T16:39:01.825" v="4753" actId="20577"/>
          <ac:spMkLst>
            <pc:docMk/>
            <pc:sldMk cId="732449382" sldId="338"/>
            <ac:spMk id="3" creationId="{557F839B-A2E3-4800-BE4F-95D5D3974426}"/>
          </ac:spMkLst>
        </pc:spChg>
      </pc:sldChg>
      <pc:sldChg chg="del">
        <pc:chgData name="Bryan Burlingame" userId="c4feaaa9befe0e64" providerId="LiveId" clId="{DC6D912E-4166-4DE1-8E97-5B1504519CCE}" dt="2019-04-24T15:05:07.834" v="153" actId="2696"/>
        <pc:sldMkLst>
          <pc:docMk/>
          <pc:sldMk cId="1391500927" sldId="338"/>
        </pc:sldMkLst>
      </pc:sldChg>
      <pc:sldChg chg="del">
        <pc:chgData name="Bryan Burlingame" userId="c4feaaa9befe0e64" providerId="LiveId" clId="{DC6D912E-4166-4DE1-8E97-5B1504519CCE}" dt="2019-04-24T15:05:08.275" v="154" actId="2696"/>
        <pc:sldMkLst>
          <pc:docMk/>
          <pc:sldMk cId="397506073" sldId="339"/>
        </pc:sldMkLst>
      </pc:sldChg>
      <pc:sldChg chg="add del">
        <pc:chgData name="Bryan Burlingame" userId="c4feaaa9befe0e64" providerId="LiveId" clId="{DC6D912E-4166-4DE1-8E97-5B1504519CCE}" dt="2019-04-24T16:39:29.091" v="4755" actId="2696"/>
        <pc:sldMkLst>
          <pc:docMk/>
          <pc:sldMk cId="1108180420" sldId="339"/>
        </pc:sldMkLst>
      </pc:sldChg>
      <pc:sldChg chg="addSp delSp modSp add ord">
        <pc:chgData name="Bryan Burlingame" userId="c4feaaa9befe0e64" providerId="LiveId" clId="{DC6D912E-4166-4DE1-8E97-5B1504519CCE}" dt="2019-04-24T16:41:15.876" v="4920" actId="313"/>
        <pc:sldMkLst>
          <pc:docMk/>
          <pc:sldMk cId="3575227825" sldId="339"/>
        </pc:sldMkLst>
        <pc:spChg chg="mod">
          <ac:chgData name="Bryan Burlingame" userId="c4feaaa9befe0e64" providerId="LiveId" clId="{DC6D912E-4166-4DE1-8E97-5B1504519CCE}" dt="2019-04-24T16:39:45.939" v="4785" actId="20577"/>
          <ac:spMkLst>
            <pc:docMk/>
            <pc:sldMk cId="3575227825" sldId="339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6:41:15.876" v="4920" actId="313"/>
          <ac:spMkLst>
            <pc:docMk/>
            <pc:sldMk cId="3575227825" sldId="339"/>
            <ac:spMk id="3" creationId="{E046A8A9-8E42-4FA5-8D6B-38E79D767956}"/>
          </ac:spMkLst>
        </pc:spChg>
        <pc:picChg chg="del">
          <ac:chgData name="Bryan Burlingame" userId="c4feaaa9befe0e64" providerId="LiveId" clId="{DC6D912E-4166-4DE1-8E97-5B1504519CCE}" dt="2019-04-24T16:40:09.236" v="4875" actId="478"/>
          <ac:picMkLst>
            <pc:docMk/>
            <pc:sldMk cId="3575227825" sldId="339"/>
            <ac:picMk id="4" creationId="{4532CD03-AB1E-4E33-83B5-C24DE9D00B73}"/>
          </ac:picMkLst>
        </pc:picChg>
        <pc:picChg chg="add mod ord">
          <ac:chgData name="Bryan Burlingame" userId="c4feaaa9befe0e64" providerId="LiveId" clId="{DC6D912E-4166-4DE1-8E97-5B1504519CCE}" dt="2019-04-24T16:41:06.304" v="4881" actId="170"/>
          <ac:picMkLst>
            <pc:docMk/>
            <pc:sldMk cId="3575227825" sldId="339"/>
            <ac:picMk id="5" creationId="{20EBD15E-3385-47B0-BC27-18FA1300F568}"/>
          </ac:picMkLst>
        </pc:picChg>
        <pc:picChg chg="del">
          <ac:chgData name="Bryan Burlingame" userId="c4feaaa9befe0e64" providerId="LiveId" clId="{DC6D912E-4166-4DE1-8E97-5B1504519CCE}" dt="2019-04-24T16:40:09.735" v="4876" actId="478"/>
          <ac:picMkLst>
            <pc:docMk/>
            <pc:sldMk cId="3575227825" sldId="339"/>
            <ac:picMk id="7" creationId="{939443D3-8F36-423C-948C-069D73CB76DB}"/>
          </ac:picMkLst>
        </pc:picChg>
      </pc:sldChg>
      <pc:sldChg chg="del">
        <pc:chgData name="Bryan Burlingame" userId="c4feaaa9befe0e64" providerId="LiveId" clId="{DC6D912E-4166-4DE1-8E97-5B1504519CCE}" dt="2019-04-24T15:05:08.802" v="155" actId="2696"/>
        <pc:sldMkLst>
          <pc:docMk/>
          <pc:sldMk cId="821160955" sldId="340"/>
        </pc:sldMkLst>
      </pc:sldChg>
      <pc:sldChg chg="addSp delSp modSp add">
        <pc:chgData name="Bryan Burlingame" userId="c4feaaa9befe0e64" providerId="LiveId" clId="{DC6D912E-4166-4DE1-8E97-5B1504519CCE}" dt="2019-04-24T16:44:23.483" v="4960" actId="20577"/>
        <pc:sldMkLst>
          <pc:docMk/>
          <pc:sldMk cId="2020489653" sldId="340"/>
        </pc:sldMkLst>
        <pc:spChg chg="del mod">
          <ac:chgData name="Bryan Burlingame" userId="c4feaaa9befe0e64" providerId="LiveId" clId="{DC6D912E-4166-4DE1-8E97-5B1504519CCE}" dt="2019-04-24T16:43:14.947" v="4926" actId="478"/>
          <ac:spMkLst>
            <pc:docMk/>
            <pc:sldMk cId="2020489653" sldId="340"/>
            <ac:spMk id="2" creationId="{5CF90FBD-1344-443D-8A28-394FC0B3FA3C}"/>
          </ac:spMkLst>
        </pc:spChg>
        <pc:spChg chg="del mod">
          <ac:chgData name="Bryan Burlingame" userId="c4feaaa9befe0e64" providerId="LiveId" clId="{DC6D912E-4166-4DE1-8E97-5B1504519CCE}" dt="2019-04-24T16:43:16.901" v="4927" actId="478"/>
          <ac:spMkLst>
            <pc:docMk/>
            <pc:sldMk cId="2020489653" sldId="340"/>
            <ac:spMk id="3" creationId="{E046A8A9-8E42-4FA5-8D6B-38E79D767956}"/>
          </ac:spMkLst>
        </pc:spChg>
        <pc:spChg chg="add del mod">
          <ac:chgData name="Bryan Burlingame" userId="c4feaaa9befe0e64" providerId="LiveId" clId="{DC6D912E-4166-4DE1-8E97-5B1504519CCE}" dt="2019-04-24T16:43:24.436" v="4929" actId="478"/>
          <ac:spMkLst>
            <pc:docMk/>
            <pc:sldMk cId="2020489653" sldId="340"/>
            <ac:spMk id="7" creationId="{A2F1A142-894B-474F-A64A-62E256C867BC}"/>
          </ac:spMkLst>
        </pc:spChg>
        <pc:spChg chg="del">
          <ac:chgData name="Bryan Burlingame" userId="c4feaaa9befe0e64" providerId="LiveId" clId="{DC6D912E-4166-4DE1-8E97-5B1504519CCE}" dt="2019-04-24T16:43:08.868" v="4923" actId="26606"/>
          <ac:spMkLst>
            <pc:docMk/>
            <pc:sldMk cId="2020489653" sldId="340"/>
            <ac:spMk id="9" creationId="{9F4444CE-BC8D-4D61-B303-4C05614E62AB}"/>
          </ac:spMkLst>
        </pc:spChg>
        <pc:spChg chg="add del mod">
          <ac:chgData name="Bryan Burlingame" userId="c4feaaa9befe0e64" providerId="LiveId" clId="{DC6D912E-4166-4DE1-8E97-5B1504519CCE}" dt="2019-04-24T16:43:21.673" v="4928" actId="478"/>
          <ac:spMkLst>
            <pc:docMk/>
            <pc:sldMk cId="2020489653" sldId="340"/>
            <ac:spMk id="10" creationId="{C16FD534-50A6-492D-BDA5-2FBD81EC9F16}"/>
          </ac:spMkLst>
        </pc:spChg>
        <pc:spChg chg="del">
          <ac:chgData name="Bryan Burlingame" userId="c4feaaa9befe0e64" providerId="LiveId" clId="{DC6D912E-4166-4DE1-8E97-5B1504519CCE}" dt="2019-04-24T16:43:08.868" v="4923" actId="26606"/>
          <ac:spMkLst>
            <pc:docMk/>
            <pc:sldMk cId="2020489653" sldId="340"/>
            <ac:spMk id="11" creationId="{62423CA5-E2E1-4789-B759-9906C1C94063}"/>
          </ac:spMkLst>
        </pc:spChg>
        <pc:spChg chg="del">
          <ac:chgData name="Bryan Burlingame" userId="c4feaaa9befe0e64" providerId="LiveId" clId="{DC6D912E-4166-4DE1-8E97-5B1504519CCE}" dt="2019-04-24T16:43:08.868" v="4923" actId="26606"/>
          <ac:spMkLst>
            <pc:docMk/>
            <pc:sldMk cId="2020489653" sldId="340"/>
            <ac:spMk id="13" creationId="{73772B81-181F-48B7-8826-4D9686D15DF5}"/>
          </ac:spMkLst>
        </pc:spChg>
        <pc:spChg chg="del">
          <ac:chgData name="Bryan Burlingame" userId="c4feaaa9befe0e64" providerId="LiveId" clId="{DC6D912E-4166-4DE1-8E97-5B1504519CCE}" dt="2019-04-24T16:43:08.868" v="4923" actId="26606"/>
          <ac:spMkLst>
            <pc:docMk/>
            <pc:sldMk cId="2020489653" sldId="340"/>
            <ac:spMk id="15" creationId="{B2205F6E-03C6-4E92-877C-E2482F6599AA}"/>
          </ac:spMkLst>
        </pc:spChg>
        <pc:spChg chg="add del">
          <ac:chgData name="Bryan Burlingame" userId="c4feaaa9befe0e64" providerId="LiveId" clId="{DC6D912E-4166-4DE1-8E97-5B1504519CCE}" dt="2019-04-24T16:43:49.653" v="4938" actId="26606"/>
          <ac:spMkLst>
            <pc:docMk/>
            <pc:sldMk cId="2020489653" sldId="340"/>
            <ac:spMk id="21" creationId="{03E8462A-FEBA-4848-81CC-3F8DA3E477BE}"/>
          </ac:spMkLst>
        </pc:spChg>
        <pc:spChg chg="add del">
          <ac:chgData name="Bryan Burlingame" userId="c4feaaa9befe0e64" providerId="LiveId" clId="{DC6D912E-4166-4DE1-8E97-5B1504519CCE}" dt="2019-04-24T16:43:49.653" v="4938" actId="26606"/>
          <ac:spMkLst>
            <pc:docMk/>
            <pc:sldMk cId="2020489653" sldId="340"/>
            <ac:spMk id="34" creationId="{7941F9B1-B01B-4A84-89D9-B169AEB4E456}"/>
          </ac:spMkLst>
        </pc:spChg>
        <pc:spChg chg="add mod">
          <ac:chgData name="Bryan Burlingame" userId="c4feaaa9befe0e64" providerId="LiveId" clId="{DC6D912E-4166-4DE1-8E97-5B1504519CCE}" dt="2019-04-24T16:44:12.421" v="4955"/>
          <ac:spMkLst>
            <pc:docMk/>
            <pc:sldMk cId="2020489653" sldId="340"/>
            <ac:spMk id="35" creationId="{66BF61DD-2D54-42AA-90C0-F685EBBA3755}"/>
          </ac:spMkLst>
        </pc:spChg>
        <pc:spChg chg="add mod">
          <ac:chgData name="Bryan Burlingame" userId="c4feaaa9befe0e64" providerId="LiveId" clId="{DC6D912E-4166-4DE1-8E97-5B1504519CCE}" dt="2019-04-24T16:44:23.483" v="4960" actId="20577"/>
          <ac:spMkLst>
            <pc:docMk/>
            <pc:sldMk cId="2020489653" sldId="340"/>
            <ac:spMk id="36" creationId="{94D65E64-802F-4AEC-A278-2EE61601C90C}"/>
          </ac:spMkLst>
        </pc:spChg>
        <pc:grpChg chg="add del">
          <ac:chgData name="Bryan Burlingame" userId="c4feaaa9befe0e64" providerId="LiveId" clId="{DC6D912E-4166-4DE1-8E97-5B1504519CCE}" dt="2019-04-24T16:43:49.653" v="4938" actId="26606"/>
          <ac:grpSpMkLst>
            <pc:docMk/>
            <pc:sldMk cId="2020489653" sldId="340"/>
            <ac:grpSpMk id="6" creationId="{A4D026A2-7476-44B0-9648-BB98882F7BA3}"/>
          </ac:grpSpMkLst>
        </pc:grpChg>
        <pc:grpChg chg="add del">
          <ac:chgData name="Bryan Burlingame" userId="c4feaaa9befe0e64" providerId="LiveId" clId="{DC6D912E-4166-4DE1-8E97-5B1504519CCE}" dt="2019-04-24T16:43:49.653" v="4938" actId="26606"/>
          <ac:grpSpMkLst>
            <pc:docMk/>
            <pc:sldMk cId="2020489653" sldId="340"/>
            <ac:grpSpMk id="23" creationId="{2109F83F-40FE-4DB3-84CC-09FB3340D06D}"/>
          </ac:grpSpMkLst>
        </pc:grpChg>
        <pc:picChg chg="add mod">
          <ac:chgData name="Bryan Burlingame" userId="c4feaaa9befe0e64" providerId="LiveId" clId="{DC6D912E-4166-4DE1-8E97-5B1504519CCE}" dt="2019-04-24T16:43:49.653" v="4938" actId="26606"/>
          <ac:picMkLst>
            <pc:docMk/>
            <pc:sldMk cId="2020489653" sldId="340"/>
            <ac:picMk id="4" creationId="{0A0CBF42-E54C-421B-88F8-0CC51AE3E393}"/>
          </ac:picMkLst>
        </pc:picChg>
        <pc:picChg chg="del mod ord">
          <ac:chgData name="Bryan Burlingame" userId="c4feaaa9befe0e64" providerId="LiveId" clId="{DC6D912E-4166-4DE1-8E97-5B1504519CCE}" dt="2019-04-24T16:43:12.031" v="4924" actId="478"/>
          <ac:picMkLst>
            <pc:docMk/>
            <pc:sldMk cId="2020489653" sldId="340"/>
            <ac:picMk id="5" creationId="{20EBD15E-3385-47B0-BC27-18FA1300F568}"/>
          </ac:picMkLst>
        </pc:picChg>
      </pc:sldChg>
      <pc:sldChg chg="modSp add del ord">
        <pc:chgData name="Bryan Burlingame" userId="c4feaaa9befe0e64" providerId="LiveId" clId="{DC6D912E-4166-4DE1-8E97-5B1504519CCE}" dt="2019-04-24T16:49:17.417" v="4983" actId="2696"/>
        <pc:sldMkLst>
          <pc:docMk/>
          <pc:sldMk cId="2861201139" sldId="341"/>
        </pc:sldMkLst>
        <pc:spChg chg="mod">
          <ac:chgData name="Bryan Burlingame" userId="c4feaaa9befe0e64" providerId="LiveId" clId="{DC6D912E-4166-4DE1-8E97-5B1504519CCE}" dt="2019-04-24T16:49:08.081" v="4977" actId="20577"/>
          <ac:spMkLst>
            <pc:docMk/>
            <pc:sldMk cId="2861201139" sldId="341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6:49:11.695" v="4982" actId="20577"/>
          <ac:spMkLst>
            <pc:docMk/>
            <pc:sldMk cId="2861201139" sldId="341"/>
            <ac:spMk id="3" creationId="{E046A8A9-8E42-4FA5-8D6B-38E79D767956}"/>
          </ac:spMkLst>
        </pc:spChg>
      </pc:sldChg>
      <pc:sldChg chg="addSp delSp modSp add ord">
        <pc:chgData name="Bryan Burlingame" userId="c4feaaa9befe0e64" providerId="LiveId" clId="{DC6D912E-4166-4DE1-8E97-5B1504519CCE}" dt="2019-04-24T16:50:28.442" v="5016" actId="14100"/>
        <pc:sldMkLst>
          <pc:docMk/>
          <pc:sldMk cId="4111022317" sldId="341"/>
        </pc:sldMkLst>
        <pc:spChg chg="mod">
          <ac:chgData name="Bryan Burlingame" userId="c4feaaa9befe0e64" providerId="LiveId" clId="{DC6D912E-4166-4DE1-8E97-5B1504519CCE}" dt="2019-04-24T16:50:16.737" v="5012" actId="1076"/>
          <ac:spMkLst>
            <pc:docMk/>
            <pc:sldMk cId="4111022317" sldId="341"/>
            <ac:spMk id="2" creationId="{D862002E-BE21-47BB-B1F7-9FDE23FE6575}"/>
          </ac:spMkLst>
        </pc:spChg>
        <pc:spChg chg="del mod">
          <ac:chgData name="Bryan Burlingame" userId="c4feaaa9befe0e64" providerId="LiveId" clId="{DC6D912E-4166-4DE1-8E97-5B1504519CCE}" dt="2019-04-24T16:49:36.322" v="5009" actId="478"/>
          <ac:spMkLst>
            <pc:docMk/>
            <pc:sldMk cId="4111022317" sldId="341"/>
            <ac:spMk id="3" creationId="{2E4DAF3D-683A-4041-825F-67E42197CBE2}"/>
          </ac:spMkLst>
        </pc:spChg>
        <pc:picChg chg="add mod">
          <ac:chgData name="Bryan Burlingame" userId="c4feaaa9befe0e64" providerId="LiveId" clId="{DC6D912E-4166-4DE1-8E97-5B1504519CCE}" dt="2019-04-24T16:50:28.442" v="5016" actId="14100"/>
          <ac:picMkLst>
            <pc:docMk/>
            <pc:sldMk cId="4111022317" sldId="341"/>
            <ac:picMk id="4" creationId="{D91732FA-2DC4-47FD-A3E9-9AD252027471}"/>
          </ac:picMkLst>
        </pc:picChg>
      </pc:sldChg>
      <pc:sldChg chg="modSp add">
        <pc:chgData name="Bryan Burlingame" userId="c4feaaa9befe0e64" providerId="LiveId" clId="{DC6D912E-4166-4DE1-8E97-5B1504519CCE}" dt="2019-04-24T17:39:30.959" v="5418" actId="20577"/>
        <pc:sldMkLst>
          <pc:docMk/>
          <pc:sldMk cId="3340650701" sldId="342"/>
        </pc:sldMkLst>
        <pc:spChg chg="mod">
          <ac:chgData name="Bryan Burlingame" userId="c4feaaa9befe0e64" providerId="LiveId" clId="{DC6D912E-4166-4DE1-8E97-5B1504519CCE}" dt="2019-04-24T16:51:02.858" v="5039" actId="20577"/>
          <ac:spMkLst>
            <pc:docMk/>
            <pc:sldMk cId="3340650701" sldId="342"/>
            <ac:spMk id="2" creationId="{10273F3E-2151-42DE-A802-3DB6742911C5}"/>
          </ac:spMkLst>
        </pc:spChg>
        <pc:spChg chg="mod">
          <ac:chgData name="Bryan Burlingame" userId="c4feaaa9befe0e64" providerId="LiveId" clId="{DC6D912E-4166-4DE1-8E97-5B1504519CCE}" dt="2019-04-24T17:39:30.959" v="5418" actId="20577"/>
          <ac:spMkLst>
            <pc:docMk/>
            <pc:sldMk cId="3340650701" sldId="342"/>
            <ac:spMk id="3" creationId="{ACBA404C-B336-46C2-98F1-EF08C2C16391}"/>
          </ac:spMkLst>
        </pc:spChg>
      </pc:sldChg>
      <pc:sldChg chg="delSp modSp add del ord">
        <pc:chgData name="Bryan Burlingame" userId="c4feaaa9befe0e64" providerId="LiveId" clId="{DC6D912E-4166-4DE1-8E97-5B1504519CCE}" dt="2019-04-24T17:44:31.830" v="5826" actId="2696"/>
        <pc:sldMkLst>
          <pc:docMk/>
          <pc:sldMk cId="1844165597" sldId="343"/>
        </pc:sldMkLst>
        <pc:spChg chg="mod">
          <ac:chgData name="Bryan Burlingame" userId="c4feaaa9befe0e64" providerId="LiveId" clId="{DC6D912E-4166-4DE1-8E97-5B1504519CCE}" dt="2019-04-24T17:38:42.339" v="5414" actId="20577"/>
          <ac:spMkLst>
            <pc:docMk/>
            <pc:sldMk cId="1844165597" sldId="343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7:41:05.940" v="5533" actId="20577"/>
          <ac:spMkLst>
            <pc:docMk/>
            <pc:sldMk cId="1844165597" sldId="343"/>
            <ac:spMk id="3" creationId="{E046A8A9-8E42-4FA5-8D6B-38E79D767956}"/>
          </ac:spMkLst>
        </pc:spChg>
        <pc:picChg chg="del">
          <ac:chgData name="Bryan Burlingame" userId="c4feaaa9befe0e64" providerId="LiveId" clId="{DC6D912E-4166-4DE1-8E97-5B1504519CCE}" dt="2019-04-24T17:41:18.451" v="5534" actId="478"/>
          <ac:picMkLst>
            <pc:docMk/>
            <pc:sldMk cId="1844165597" sldId="343"/>
            <ac:picMk id="5" creationId="{20EBD15E-3385-47B0-BC27-18FA1300F568}"/>
          </ac:picMkLst>
        </pc:picChg>
      </pc:sldChg>
      <pc:sldChg chg="modSp add">
        <pc:chgData name="Bryan Burlingame" userId="c4feaaa9befe0e64" providerId="LiveId" clId="{DC6D912E-4166-4DE1-8E97-5B1504519CCE}" dt="2019-04-24T17:43:57.524" v="5824" actId="20577"/>
        <pc:sldMkLst>
          <pc:docMk/>
          <pc:sldMk cId="388808109" sldId="344"/>
        </pc:sldMkLst>
        <pc:spChg chg="mod">
          <ac:chgData name="Bryan Burlingame" userId="c4feaaa9befe0e64" providerId="LiveId" clId="{DC6D912E-4166-4DE1-8E97-5B1504519CCE}" dt="2019-04-24T17:41:41.247" v="5549" actId="20577"/>
          <ac:spMkLst>
            <pc:docMk/>
            <pc:sldMk cId="388808109" sldId="344"/>
            <ac:spMk id="2" creationId="{E96A64E1-1FE0-4E4F-8444-B59E486C2CCD}"/>
          </ac:spMkLst>
        </pc:spChg>
        <pc:spChg chg="mod">
          <ac:chgData name="Bryan Burlingame" userId="c4feaaa9befe0e64" providerId="LiveId" clId="{DC6D912E-4166-4DE1-8E97-5B1504519CCE}" dt="2019-04-24T17:43:57.524" v="5824" actId="20577"/>
          <ac:spMkLst>
            <pc:docMk/>
            <pc:sldMk cId="388808109" sldId="344"/>
            <ac:spMk id="3" creationId="{E0EF4C6E-C9E7-4347-B084-1C31660E7CBC}"/>
          </ac:spMkLst>
        </pc:spChg>
      </pc:sldChg>
      <pc:sldChg chg="addSp modSp add">
        <pc:chgData name="Bryan Burlingame" userId="c4feaaa9befe0e64" providerId="LiveId" clId="{DC6D912E-4166-4DE1-8E97-5B1504519CCE}" dt="2019-04-24T17:46:13.188" v="6138" actId="20577"/>
        <pc:sldMkLst>
          <pc:docMk/>
          <pc:sldMk cId="3192838503" sldId="345"/>
        </pc:sldMkLst>
        <pc:spChg chg="mod">
          <ac:chgData name="Bryan Burlingame" userId="c4feaaa9befe0e64" providerId="LiveId" clId="{DC6D912E-4166-4DE1-8E97-5B1504519CCE}" dt="2019-04-24T17:46:13.188" v="6138" actId="20577"/>
          <ac:spMkLst>
            <pc:docMk/>
            <pc:sldMk cId="3192838503" sldId="345"/>
            <ac:spMk id="3" creationId="{E0EF4C6E-C9E7-4347-B084-1C31660E7CBC}"/>
          </ac:spMkLst>
        </pc:spChg>
        <pc:picChg chg="add mod">
          <ac:chgData name="Bryan Burlingame" userId="c4feaaa9befe0e64" providerId="LiveId" clId="{DC6D912E-4166-4DE1-8E97-5B1504519CCE}" dt="2019-04-24T17:44:45.116" v="5829" actId="1076"/>
          <ac:picMkLst>
            <pc:docMk/>
            <pc:sldMk cId="3192838503" sldId="345"/>
            <ac:picMk id="4" creationId="{E73C7C22-914C-4A1A-9377-D2E367D149CE}"/>
          </ac:picMkLst>
        </pc:picChg>
      </pc:sldChg>
      <pc:sldChg chg="addSp delSp modSp add ord">
        <pc:chgData name="Bryan Burlingame" userId="c4feaaa9befe0e64" providerId="LiveId" clId="{DC6D912E-4166-4DE1-8E97-5B1504519CCE}" dt="2019-04-24T17:49:04.911" v="6180" actId="207"/>
        <pc:sldMkLst>
          <pc:docMk/>
          <pc:sldMk cId="4220676481" sldId="346"/>
        </pc:sldMkLst>
        <pc:spChg chg="mod">
          <ac:chgData name="Bryan Burlingame" userId="c4feaaa9befe0e64" providerId="LiveId" clId="{DC6D912E-4166-4DE1-8E97-5B1504519CCE}" dt="2019-04-24T17:46:37.220" v="6163" actId="20577"/>
          <ac:spMkLst>
            <pc:docMk/>
            <pc:sldMk cId="4220676481" sldId="346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7:46:53.751" v="6167" actId="207"/>
          <ac:spMkLst>
            <pc:docMk/>
            <pc:sldMk cId="4220676481" sldId="346"/>
            <ac:spMk id="3" creationId="{E046A8A9-8E42-4FA5-8D6B-38E79D767956}"/>
          </ac:spMkLst>
        </pc:spChg>
        <pc:spChg chg="add mod">
          <ac:chgData name="Bryan Burlingame" userId="c4feaaa9befe0e64" providerId="LiveId" clId="{DC6D912E-4166-4DE1-8E97-5B1504519CCE}" dt="2019-04-24T17:49:04.911" v="6180" actId="207"/>
          <ac:spMkLst>
            <pc:docMk/>
            <pc:sldMk cId="4220676481" sldId="346"/>
            <ac:spMk id="6" creationId="{705896CD-3DD0-45F4-8EF9-5A487C2810A3}"/>
          </ac:spMkLst>
        </pc:spChg>
        <pc:picChg chg="add mod ord">
          <ac:chgData name="Bryan Burlingame" userId="c4feaaa9befe0e64" providerId="LiveId" clId="{DC6D912E-4166-4DE1-8E97-5B1504519CCE}" dt="2019-04-24T17:48:30.745" v="6175" actId="170"/>
          <ac:picMkLst>
            <pc:docMk/>
            <pc:sldMk cId="4220676481" sldId="346"/>
            <ac:picMk id="4" creationId="{8526C471-5B9E-47BD-8946-E0E70034CD92}"/>
          </ac:picMkLst>
        </pc:picChg>
        <pc:picChg chg="del">
          <ac:chgData name="Bryan Burlingame" userId="c4feaaa9befe0e64" providerId="LiveId" clId="{DC6D912E-4166-4DE1-8E97-5B1504519CCE}" dt="2019-04-24T17:46:55.576" v="6168" actId="478"/>
          <ac:picMkLst>
            <pc:docMk/>
            <pc:sldMk cId="4220676481" sldId="346"/>
            <ac:picMk id="5" creationId="{20EBD15E-3385-47B0-BC27-18FA1300F568}"/>
          </ac:picMkLst>
        </pc:picChg>
      </pc:sldChg>
      <pc:sldChg chg="modSp add">
        <pc:chgData name="Bryan Burlingame" userId="c4feaaa9befe0e64" providerId="LiveId" clId="{DC6D912E-4166-4DE1-8E97-5B1504519CCE}" dt="2019-04-24T17:54:36.168" v="7049" actId="20577"/>
        <pc:sldMkLst>
          <pc:docMk/>
          <pc:sldMk cId="37543406" sldId="347"/>
        </pc:sldMkLst>
        <pc:spChg chg="mod">
          <ac:chgData name="Bryan Burlingame" userId="c4feaaa9befe0e64" providerId="LiveId" clId="{DC6D912E-4166-4DE1-8E97-5B1504519CCE}" dt="2019-04-24T17:49:54.501" v="6204" actId="20577"/>
          <ac:spMkLst>
            <pc:docMk/>
            <pc:sldMk cId="37543406" sldId="347"/>
            <ac:spMk id="2" creationId="{959C81D7-919E-4084-BAC0-0A7B48EE207A}"/>
          </ac:spMkLst>
        </pc:spChg>
        <pc:spChg chg="mod">
          <ac:chgData name="Bryan Burlingame" userId="c4feaaa9befe0e64" providerId="LiveId" clId="{DC6D912E-4166-4DE1-8E97-5B1504519CCE}" dt="2019-04-24T17:54:36.168" v="7049" actId="20577"/>
          <ac:spMkLst>
            <pc:docMk/>
            <pc:sldMk cId="37543406" sldId="347"/>
            <ac:spMk id="3" creationId="{783E2C7A-C132-4E55-B183-70AF0F5FCCC3}"/>
          </ac:spMkLst>
        </pc:spChg>
      </pc:sldChg>
      <pc:sldChg chg="addSp delSp modSp add ord">
        <pc:chgData name="Bryan Burlingame" userId="c4feaaa9befe0e64" providerId="LiveId" clId="{DC6D912E-4166-4DE1-8E97-5B1504519CCE}" dt="2019-04-24T18:05:02.970" v="7244" actId="478"/>
        <pc:sldMkLst>
          <pc:docMk/>
          <pc:sldMk cId="1455646085" sldId="348"/>
        </pc:sldMkLst>
        <pc:spChg chg="mod">
          <ac:chgData name="Bryan Burlingame" userId="c4feaaa9befe0e64" providerId="LiveId" clId="{DC6D912E-4166-4DE1-8E97-5B1504519CCE}" dt="2019-04-24T18:04:26.224" v="7095" actId="20577"/>
          <ac:spMkLst>
            <pc:docMk/>
            <pc:sldMk cId="1455646085" sldId="348"/>
            <ac:spMk id="2" creationId="{5CF90FBD-1344-443D-8A28-394FC0B3FA3C}"/>
          </ac:spMkLst>
        </pc:spChg>
        <pc:spChg chg="mod">
          <ac:chgData name="Bryan Burlingame" userId="c4feaaa9befe0e64" providerId="LiveId" clId="{DC6D912E-4166-4DE1-8E97-5B1504519CCE}" dt="2019-04-24T18:04:59.548" v="7243" actId="20577"/>
          <ac:spMkLst>
            <pc:docMk/>
            <pc:sldMk cId="1455646085" sldId="348"/>
            <ac:spMk id="3" creationId="{E046A8A9-8E42-4FA5-8D6B-38E79D767956}"/>
          </ac:spMkLst>
        </pc:spChg>
        <pc:spChg chg="del">
          <ac:chgData name="Bryan Burlingame" userId="c4feaaa9befe0e64" providerId="LiveId" clId="{DC6D912E-4166-4DE1-8E97-5B1504519CCE}" dt="2019-04-24T18:05:02.970" v="7244" actId="478"/>
          <ac:spMkLst>
            <pc:docMk/>
            <pc:sldMk cId="1455646085" sldId="348"/>
            <ac:spMk id="6" creationId="{705896CD-3DD0-45F4-8EF9-5A487C2810A3}"/>
          </ac:spMkLst>
        </pc:spChg>
        <pc:picChg chg="del">
          <ac:chgData name="Bryan Burlingame" userId="c4feaaa9befe0e64" providerId="LiveId" clId="{DC6D912E-4166-4DE1-8E97-5B1504519CCE}" dt="2019-04-24T18:03:48.731" v="7057" actId="478"/>
          <ac:picMkLst>
            <pc:docMk/>
            <pc:sldMk cId="1455646085" sldId="348"/>
            <ac:picMk id="4" creationId="{8526C471-5B9E-47BD-8946-E0E70034CD92}"/>
          </ac:picMkLst>
        </pc:picChg>
        <pc:picChg chg="add mod ord">
          <ac:chgData name="Bryan Burlingame" userId="c4feaaa9befe0e64" providerId="LiveId" clId="{DC6D912E-4166-4DE1-8E97-5B1504519CCE}" dt="2019-04-24T18:04:15.167" v="7065" actId="1076"/>
          <ac:picMkLst>
            <pc:docMk/>
            <pc:sldMk cId="1455646085" sldId="348"/>
            <ac:picMk id="5" creationId="{9B487528-6F8A-48D7-A74D-08197C4475D7}"/>
          </ac:picMkLst>
        </pc:picChg>
        <pc:picChg chg="add mod ord">
          <ac:chgData name="Bryan Burlingame" userId="c4feaaa9befe0e64" providerId="LiveId" clId="{DC6D912E-4166-4DE1-8E97-5B1504519CCE}" dt="2019-04-24T18:04:05.549" v="7062" actId="167"/>
          <ac:picMkLst>
            <pc:docMk/>
            <pc:sldMk cId="1455646085" sldId="348"/>
            <ac:picMk id="7" creationId="{FF667523-E310-4902-B793-8A06A7775B59}"/>
          </ac:picMkLst>
        </pc:picChg>
      </pc:sldChg>
    </pc:docChg>
  </pc:docChgLst>
  <pc:docChgLst>
    <pc:chgData name="Bryan Burlingame" userId="c4feaaa9befe0e64" providerId="LiveId" clId="{00E0033E-BCCF-4CE4-B5B3-0423FC344D89}"/>
    <pc:docChg chg="modSld">
      <pc:chgData name="Bryan Burlingame" userId="c4feaaa9befe0e64" providerId="LiveId" clId="{00E0033E-BCCF-4CE4-B5B3-0423FC344D89}" dt="2019-04-24T18:38:34.388" v="104" actId="20577"/>
      <pc:docMkLst>
        <pc:docMk/>
      </pc:docMkLst>
      <pc:sldChg chg="modSp">
        <pc:chgData name="Bryan Burlingame" userId="c4feaaa9befe0e64" providerId="LiveId" clId="{00E0033E-BCCF-4CE4-B5B3-0423FC344D89}" dt="2019-04-24T18:38:34.388" v="104" actId="20577"/>
        <pc:sldMkLst>
          <pc:docMk/>
          <pc:sldMk cId="2421597798" sldId="321"/>
        </pc:sldMkLst>
        <pc:spChg chg="mod">
          <ac:chgData name="Bryan Burlingame" userId="c4feaaa9befe0e64" providerId="LiveId" clId="{00E0033E-BCCF-4CE4-B5B3-0423FC344D89}" dt="2019-04-24T18:38:34.388" v="104" actId="20577"/>
          <ac:spMkLst>
            <pc:docMk/>
            <pc:sldMk cId="2421597798" sldId="321"/>
            <ac:spMk id="3" creationId="{B353FD44-E5CD-4524-AE62-B5D95FD690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0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960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53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3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5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5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3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2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F238-6AFF-474A-9CA3-D2AA2A5A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BBCDDB-1904-4AE8-8768-1ADC5740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0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2.python-requests.org/en/maste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e30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ummy.com/software/BeautifulSou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mazon.com/s?k=python+books&amp;ref=nb_sb_noss_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95F4-F346-4557-A6EB-0F02D415A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en-US" dirty="0"/>
              <a:t>Lecture 12</a:t>
            </a:r>
            <a:br>
              <a:rPr lang="en-US" dirty="0"/>
            </a:br>
            <a:r>
              <a:rPr lang="en-US" sz="4000" dirty="0"/>
              <a:t>Web Scraping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844BD-49C2-4C5A-AB5F-4BDC7D401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/>
          <a:p>
            <a:r>
              <a:rPr lang="en-US" dirty="0"/>
              <a:t>Bryan Burlingame</a:t>
            </a:r>
          </a:p>
          <a:p>
            <a:r>
              <a:rPr lang="en-US" dirty="0"/>
              <a:t>24 April 2019</a:t>
            </a:r>
          </a:p>
        </p:txBody>
      </p:sp>
    </p:spTree>
    <p:extLst>
      <p:ext uri="{BB962C8B-B14F-4D97-AF65-F5344CB8AC3E}">
        <p14:creationId xmlns:p14="http://schemas.microsoft.com/office/powerpoint/2010/main" val="274961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webbrowser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1812051"/>
            <a:ext cx="3973943" cy="45268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Let’s create a Python program which asks the user for a search term and then opens Amazon’s page to that term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Steps: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Ask for search term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Format URL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Open site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8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2CD03-AB1E-4E33-83B5-C24DE9D00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63" y="-4"/>
            <a:ext cx="7287051" cy="27140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webbrowser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1812051"/>
            <a:ext cx="3973943" cy="45268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Let’s create a Python program which asks the user for a search term and then opens Amazon’s page to that term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Steps: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Ask for search term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Format URL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Open site</a:t>
            </a:r>
          </a:p>
          <a:p>
            <a:r>
              <a:rPr lang="en-US" dirty="0">
                <a:solidFill>
                  <a:schemeClr val="bg1"/>
                </a:solidFill>
              </a:rPr>
              <a:t>Even with just a simple function, a bit of analysis and the tools we already have can create interesting tools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443D3-8F36-423C-948C-069D73CB7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130" y="2583978"/>
            <a:ext cx="4592187" cy="42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E9A8-F0FA-4B10-BEE4-C48A4762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82401-C4C9-4CA8-8F1A-4179BB69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3057"/>
            <a:ext cx="8596668" cy="4558305"/>
          </a:xfrm>
        </p:spPr>
        <p:txBody>
          <a:bodyPr>
            <a:normAutofit/>
          </a:bodyPr>
          <a:lstStyle/>
          <a:p>
            <a:r>
              <a:rPr lang="en-US" sz="2000" dirty="0"/>
              <a:t>Requests is a rich module to request web pages over the hypertext transport protocol (http)</a:t>
            </a:r>
          </a:p>
          <a:p>
            <a:pPr lvl="1"/>
            <a:r>
              <a:rPr lang="en-US" sz="1800" dirty="0">
                <a:hlinkClick r:id="rId2"/>
              </a:rPr>
              <a:t>https://2.python-requests.org/en/master/</a:t>
            </a:r>
            <a:endParaRPr lang="en-US" sz="1800" dirty="0"/>
          </a:p>
          <a:p>
            <a:r>
              <a:rPr lang="en-US" sz="2000" dirty="0"/>
              <a:t>Primary purpose is to obtain the contents of a web page</a:t>
            </a:r>
          </a:p>
        </p:txBody>
      </p:sp>
    </p:spTree>
    <p:extLst>
      <p:ext uri="{BB962C8B-B14F-4D97-AF65-F5344CB8AC3E}">
        <p14:creationId xmlns:p14="http://schemas.microsoft.com/office/powerpoint/2010/main" val="344871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58" y="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/>
              <a:t>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17" y="1077866"/>
            <a:ext cx="8914019" cy="3560733"/>
          </a:xfrm>
        </p:spPr>
        <p:txBody>
          <a:bodyPr>
            <a:normAutofit/>
          </a:bodyPr>
          <a:lstStyle/>
          <a:p>
            <a:r>
              <a:rPr lang="en-US" dirty="0"/>
              <a:t>import requests</a:t>
            </a:r>
          </a:p>
          <a:p>
            <a:r>
              <a:rPr lang="en-US" dirty="0"/>
              <a:t>Use the get method to obtain the html which comprises the website</a:t>
            </a:r>
          </a:p>
          <a:p>
            <a:r>
              <a:rPr lang="en-US" dirty="0"/>
              <a:t>This example is a site with just text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2251F-3DDF-427D-A5AF-F1BFE68F1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58" y="2758028"/>
            <a:ext cx="7648127" cy="28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4F5A23-8475-4378-AF1B-5D9666BA1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5" y="2242781"/>
            <a:ext cx="7760677" cy="4142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00" y="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9" y="1077866"/>
            <a:ext cx="8914019" cy="3560733"/>
          </a:xfrm>
        </p:spPr>
        <p:txBody>
          <a:bodyPr>
            <a:normAutofit/>
          </a:bodyPr>
          <a:lstStyle/>
          <a:p>
            <a:r>
              <a:rPr lang="en-US" dirty="0"/>
              <a:t>import requests</a:t>
            </a:r>
          </a:p>
          <a:p>
            <a:r>
              <a:rPr lang="en-US" dirty="0"/>
              <a:t>Use the get method to obtain the html which comprises the website</a:t>
            </a:r>
          </a:p>
          <a:p>
            <a:r>
              <a:rPr lang="en-US" dirty="0"/>
              <a:t>When the site is constructed of HTML,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0830-8622-49A2-956B-C797023D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F839B-A2E3-4800-BE4F-95D5D397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1129"/>
            <a:ext cx="8596668" cy="4690234"/>
          </a:xfrm>
        </p:spPr>
        <p:txBody>
          <a:bodyPr>
            <a:normAutofit/>
          </a:bodyPr>
          <a:lstStyle/>
          <a:p>
            <a:r>
              <a:rPr lang="en-US" sz="2000" dirty="0"/>
              <a:t>Hypertext Markup Language is the language websites are constructed with</a:t>
            </a:r>
          </a:p>
          <a:p>
            <a:pPr lvl="1"/>
            <a:r>
              <a:rPr lang="en-US" sz="1800" dirty="0"/>
              <a:t>They are comprised of text surrounded by tags which modify that text</a:t>
            </a:r>
          </a:p>
          <a:p>
            <a:pPr lvl="1"/>
            <a:r>
              <a:rPr lang="en-US" sz="1800" dirty="0"/>
              <a:t>&lt;strong&gt;Hello&lt;/strong&gt; world</a:t>
            </a:r>
          </a:p>
          <a:p>
            <a:pPr marL="914400" lvl="2" indent="0">
              <a:buNone/>
            </a:pPr>
            <a:r>
              <a:rPr lang="en-US" sz="1600" b="1" dirty="0"/>
              <a:t>Hello</a:t>
            </a:r>
            <a:r>
              <a:rPr lang="en-US" sz="1600" dirty="0"/>
              <a:t> world</a:t>
            </a:r>
            <a:endParaRPr lang="en-US" sz="1600" b="1" dirty="0"/>
          </a:p>
          <a:p>
            <a:pPr lvl="1"/>
            <a:r>
              <a:rPr lang="en-US" sz="1800" dirty="0"/>
              <a:t>Hypertext refers to the ability to link pages together using the anchor tag</a:t>
            </a:r>
          </a:p>
          <a:p>
            <a:pPr marL="914400" lvl="2" indent="0">
              <a:buNone/>
            </a:pPr>
            <a:r>
              <a:rPr lang="en-US" sz="1600" dirty="0"/>
              <a:t>&lt;a </a:t>
            </a:r>
            <a:r>
              <a:rPr lang="en-US" sz="1600" dirty="0" err="1"/>
              <a:t>href</a:t>
            </a:r>
            <a:r>
              <a:rPr lang="en-US" sz="1600" dirty="0"/>
              <a:t>=“http://me30.org”&gt;ME 30’s Website&lt;/a&gt;</a:t>
            </a:r>
          </a:p>
          <a:p>
            <a:pPr lvl="2"/>
            <a:r>
              <a:rPr lang="en-US" sz="1600" dirty="0"/>
              <a:t>Will create a link </a:t>
            </a:r>
            <a:r>
              <a:rPr lang="en-US" sz="1600" dirty="0">
                <a:hlinkClick r:id="rId2"/>
              </a:rPr>
              <a:t>http://me30.org</a:t>
            </a:r>
            <a:r>
              <a:rPr lang="en-US" sz="1600" dirty="0"/>
              <a:t> called </a:t>
            </a:r>
            <a:r>
              <a:rPr lang="en-US" sz="1600" u="sng" dirty="0">
                <a:solidFill>
                  <a:srgbClr val="A1CB46"/>
                </a:solidFill>
              </a:rPr>
              <a:t>ME 30’s Website</a:t>
            </a:r>
          </a:p>
          <a:p>
            <a:pPr lvl="1"/>
            <a:r>
              <a:rPr lang="en-US" sz="1800" dirty="0"/>
              <a:t>Many of these elements will have descriptors, such as ID which will allow us to search for the element and then act upon finding it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244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BD15E-3385-47B0-BC27-18FA1300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553" y="1164607"/>
            <a:ext cx="6511344" cy="4342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View HTML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1812051"/>
            <a:ext cx="3973943" cy="45268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major web browsers allow you to look at the source code underlying the site</a:t>
            </a:r>
          </a:p>
          <a:p>
            <a:r>
              <a:rPr lang="en-US" dirty="0">
                <a:solidFill>
                  <a:schemeClr val="bg1"/>
                </a:solidFill>
              </a:rPr>
              <a:t>Right click and choose “View Source”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27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CBF42-E54C-421B-88F8-0CC51AE3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0" y="0"/>
            <a:ext cx="1001167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BF61DD-2D54-42AA-90C0-F685EBBA3755}"/>
              </a:ext>
            </a:extLst>
          </p:cNvPr>
          <p:cNvSpPr txBox="1"/>
          <p:nvPr/>
        </p:nvSpPr>
        <p:spPr>
          <a:xfrm>
            <a:off x="1833349" y="1123666"/>
            <a:ext cx="17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Rendered HTML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D65E64-802F-4AEC-A278-2EE61601C90C}"/>
              </a:ext>
            </a:extLst>
          </p:cNvPr>
          <p:cNvSpPr txBox="1"/>
          <p:nvPr/>
        </p:nvSpPr>
        <p:spPr>
          <a:xfrm>
            <a:off x="8759588" y="1123666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Raw HTML</a:t>
            </a:r>
          </a:p>
        </p:txBody>
      </p:sp>
    </p:spTree>
    <p:extLst>
      <p:ext uri="{BB962C8B-B14F-4D97-AF65-F5344CB8AC3E}">
        <p14:creationId xmlns:p14="http://schemas.microsoft.com/office/powerpoint/2010/main" val="202048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002E-BE21-47BB-B1F7-9FDE23FE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88" y="40944"/>
            <a:ext cx="8596668" cy="1320800"/>
          </a:xfrm>
        </p:spPr>
        <p:txBody>
          <a:bodyPr/>
          <a:lstStyle/>
          <a:p>
            <a:r>
              <a:rPr lang="en-US" dirty="0"/>
              <a:t>Inspect Element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32FA-2DC4-47FD-A3E9-9AD25202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922"/>
            <a:ext cx="12227631" cy="71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2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3F3E-2151-42DE-A802-3DB67429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Soup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404C-B336-46C2-98F1-EF08C2C1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4777"/>
            <a:ext cx="8596668" cy="4676586"/>
          </a:xfrm>
        </p:spPr>
        <p:txBody>
          <a:bodyPr/>
          <a:lstStyle/>
          <a:p>
            <a:r>
              <a:rPr lang="en-US" sz="2000" dirty="0"/>
              <a:t>Searching through html using string tools or regular expressions is difficult and error prone</a:t>
            </a:r>
          </a:p>
          <a:p>
            <a:r>
              <a:rPr lang="en-US" sz="2000" dirty="0"/>
              <a:t>Beautiful Soup is a library to parse the html of a website and allow us to search through the html elements</a:t>
            </a:r>
          </a:p>
          <a:p>
            <a:pPr lvl="1"/>
            <a:r>
              <a:rPr lang="en-US" sz="1800" dirty="0">
                <a:hlinkClick r:id="rId2"/>
              </a:rPr>
              <a:t>https://www.crummy.com/software/BeautifulSoup/</a:t>
            </a:r>
            <a:r>
              <a:rPr lang="en-US" sz="1800" dirty="0"/>
              <a:t> </a:t>
            </a:r>
          </a:p>
          <a:p>
            <a:r>
              <a:rPr lang="en-US" sz="2000" dirty="0"/>
              <a:t>Frequently used with Requests</a:t>
            </a:r>
          </a:p>
          <a:p>
            <a:pPr lvl="1"/>
            <a:r>
              <a:rPr lang="en-US" sz="1800" dirty="0"/>
              <a:t>Requests fetches the HTML</a:t>
            </a:r>
          </a:p>
          <a:p>
            <a:pPr lvl="1"/>
            <a:r>
              <a:rPr lang="en-US" sz="1800" dirty="0"/>
              <a:t>Beautiful Soup makes it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5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A83A-D37C-40DF-8584-98454C60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FD44-E5CD-4524-AE62-B5D95FD69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7879"/>
            <a:ext cx="8596668" cy="4413484"/>
          </a:xfrm>
        </p:spPr>
        <p:txBody>
          <a:bodyPr/>
          <a:lstStyle/>
          <a:p>
            <a:r>
              <a:rPr lang="en-US" dirty="0"/>
              <a:t>Code review sign up posted</a:t>
            </a:r>
          </a:p>
          <a:p>
            <a:r>
              <a:rPr lang="en-US" dirty="0"/>
              <a:t>Homework 9 posted</a:t>
            </a:r>
          </a:p>
          <a:p>
            <a:r>
              <a:rPr lang="en-US" dirty="0"/>
              <a:t>All labs can be performed in groups of up to three starting </a:t>
            </a:r>
            <a:r>
              <a:rPr lang="en-US"/>
              <a:t>this week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9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64E1-1FE0-4E4F-8444-B59E486C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Soup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4C6E-C9E7-4347-B084-1C31660E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6371"/>
            <a:ext cx="8596668" cy="447499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Beautiful Soup breaks down the structure of a website into a searchable collection of objects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Obtain the html with Requests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Soupify</a:t>
            </a:r>
            <a:r>
              <a:rPr lang="en-US" sz="2000" dirty="0">
                <a:solidFill>
                  <a:schemeClr val="tx1"/>
                </a:solidFill>
              </a:rPr>
              <a:t> the html with the </a:t>
            </a:r>
            <a:r>
              <a:rPr lang="en-US" sz="2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BeautifulSoup</a:t>
            </a:r>
            <a:r>
              <a:rPr lang="en-US" sz="2000" dirty="0">
                <a:solidFill>
                  <a:schemeClr val="tx1"/>
                </a:solidFill>
              </a:rPr>
              <a:t> method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Creates a </a:t>
            </a:r>
            <a:r>
              <a:rPr lang="en-US" sz="1800" dirty="0" err="1">
                <a:solidFill>
                  <a:schemeClr val="tx1"/>
                </a:solidFill>
              </a:rPr>
              <a:t>BeautifulSoup</a:t>
            </a:r>
            <a:r>
              <a:rPr lang="en-US" sz="1800" dirty="0">
                <a:solidFill>
                  <a:schemeClr val="tx1"/>
                </a:solidFill>
              </a:rPr>
              <a:t> object</a:t>
            </a:r>
          </a:p>
          <a:p>
            <a:r>
              <a:rPr lang="en-US" sz="2000" dirty="0">
                <a:solidFill>
                  <a:schemeClr val="tx1"/>
                </a:solidFill>
              </a:rPr>
              <a:t>Use the </a:t>
            </a:r>
            <a:r>
              <a:rPr lang="en-US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select</a:t>
            </a:r>
            <a:r>
              <a:rPr lang="en-US" sz="2000" dirty="0">
                <a:solidFill>
                  <a:schemeClr val="tx1"/>
                </a:solidFill>
              </a:rPr>
              <a:t> method to extract the collection of data of interest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80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64E1-1FE0-4E4F-8444-B59E486C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Soup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4C6E-C9E7-4347-B084-1C31660E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08" y="3672675"/>
            <a:ext cx="8596668" cy="447499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Extract the current temperature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Notice that the temp is in a P element with class “</a:t>
            </a:r>
            <a:r>
              <a:rPr lang="en-US" sz="1800" dirty="0" err="1">
                <a:solidFill>
                  <a:schemeClr val="tx1"/>
                </a:solidFill>
              </a:rPr>
              <a:t>myforecast</a:t>
            </a:r>
            <a:r>
              <a:rPr lang="en-US" sz="1800" dirty="0">
                <a:solidFill>
                  <a:schemeClr val="tx1"/>
                </a:solidFill>
              </a:rPr>
              <a:t>-current-</a:t>
            </a:r>
            <a:r>
              <a:rPr lang="en-US" sz="1800" dirty="0" err="1">
                <a:solidFill>
                  <a:schemeClr val="tx1"/>
                </a:solidFill>
              </a:rPr>
              <a:t>lrg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The temp itself is the text within that tag</a:t>
            </a:r>
          </a:p>
          <a:p>
            <a:r>
              <a:rPr lang="en-US" sz="2200" dirty="0">
                <a:solidFill>
                  <a:schemeClr val="tx1"/>
                </a:solidFill>
              </a:rPr>
              <a:t>Needed: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Get the site source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Extract the tag with class </a:t>
            </a:r>
            <a:r>
              <a:rPr lang="en-US" sz="2000" dirty="0" err="1">
                <a:solidFill>
                  <a:schemeClr val="tx1"/>
                </a:solidFill>
              </a:rPr>
              <a:t>myforecast</a:t>
            </a:r>
            <a:r>
              <a:rPr lang="en-US" sz="2000" dirty="0">
                <a:solidFill>
                  <a:schemeClr val="tx1"/>
                </a:solidFill>
              </a:rPr>
              <a:t>-current-</a:t>
            </a:r>
            <a:r>
              <a:rPr lang="en-US" sz="2000" dirty="0" err="1">
                <a:solidFill>
                  <a:schemeClr val="tx1"/>
                </a:solidFill>
              </a:rPr>
              <a:t>lrg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Display the text associated with that tag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C7C22-914C-4A1A-9377-D2E367D1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43" y="1191013"/>
            <a:ext cx="12192000" cy="22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3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6C471-5B9E-47BD-8946-E0E70034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96" y="1768866"/>
            <a:ext cx="7922238" cy="38461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Beautiful Soup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1812051"/>
            <a:ext cx="3973943" cy="452681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Get the site source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Extract the tag with class </a:t>
            </a:r>
            <a:r>
              <a:rPr lang="en-US" sz="2000" dirty="0" err="1">
                <a:solidFill>
                  <a:schemeClr val="bg1"/>
                </a:solidFill>
              </a:rPr>
              <a:t>myforecast</a:t>
            </a:r>
            <a:r>
              <a:rPr lang="en-US" sz="2000" dirty="0">
                <a:solidFill>
                  <a:schemeClr val="bg1"/>
                </a:solidFill>
              </a:rPr>
              <a:t>-current-</a:t>
            </a:r>
            <a:r>
              <a:rPr lang="en-US" sz="2000" dirty="0" err="1">
                <a:solidFill>
                  <a:schemeClr val="bg1"/>
                </a:solidFill>
              </a:rPr>
              <a:t>lrg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Display the text associated with that tag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896CD-3DD0-45F4-8EF9-5A487C2810A3}"/>
              </a:ext>
            </a:extLst>
          </p:cNvPr>
          <p:cNvSpPr txBox="1"/>
          <p:nvPr/>
        </p:nvSpPr>
        <p:spPr>
          <a:xfrm>
            <a:off x="514066" y="6371126"/>
            <a:ext cx="101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99840"/>
                </a:solidFill>
              </a:rPr>
              <a:t>https://forecast.weather.gov/MapClick.php?lat=37.34432716300006&amp;lon=-121.88327499999997</a:t>
            </a:r>
          </a:p>
        </p:txBody>
      </p:sp>
    </p:spTree>
    <p:extLst>
      <p:ext uri="{BB962C8B-B14F-4D97-AF65-F5344CB8AC3E}">
        <p14:creationId xmlns:p14="http://schemas.microsoft.com/office/powerpoint/2010/main" val="4220676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81D7-919E-4084-BAC0-0A7B48EE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Soup .select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2C7A-C132-4E55-B183-70AF0F5FC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16" y="1496705"/>
            <a:ext cx="9813246" cy="5263486"/>
          </a:xfrm>
        </p:spPr>
        <p:txBody>
          <a:bodyPr>
            <a:normAutofit/>
          </a:bodyPr>
          <a:lstStyle/>
          <a:p>
            <a:r>
              <a:rPr lang="en-US" sz="2400" dirty="0"/>
              <a:t>There are many select parameters</a:t>
            </a:r>
          </a:p>
          <a:p>
            <a:pPr lvl="1"/>
            <a:r>
              <a:rPr lang="en-US" sz="2200" dirty="0" err="1"/>
              <a:t>soup.select</a:t>
            </a:r>
            <a:r>
              <a:rPr lang="en-US" sz="2200" dirty="0"/>
              <a:t>(‘tag’):  returns all &lt;tag&gt;&lt;/tag&gt; elements</a:t>
            </a:r>
          </a:p>
          <a:p>
            <a:pPr lvl="1"/>
            <a:r>
              <a:rPr lang="en-US" sz="2200" dirty="0" err="1"/>
              <a:t>soup.select</a:t>
            </a:r>
            <a:r>
              <a:rPr lang="en-US" sz="2200" dirty="0"/>
              <a:t>(‘#identifier’):  returns all elements with id “identifier”</a:t>
            </a:r>
          </a:p>
          <a:p>
            <a:pPr lvl="1"/>
            <a:r>
              <a:rPr lang="en-US" sz="2200" dirty="0" err="1"/>
              <a:t>soup.select</a:t>
            </a:r>
            <a:r>
              <a:rPr lang="en-US" sz="2200" dirty="0"/>
              <a:t>(‘.class’):  returns all elements with class “class”</a:t>
            </a:r>
          </a:p>
          <a:p>
            <a:pPr lvl="2"/>
            <a:r>
              <a:rPr lang="en-US" sz="2000" dirty="0"/>
              <a:t>We used this in the previous example to extract </a:t>
            </a:r>
            <a:r>
              <a:rPr lang="en-US" sz="2000" dirty="0" err="1"/>
              <a:t>myforecast</a:t>
            </a:r>
            <a:r>
              <a:rPr lang="en-US" sz="2000" dirty="0"/>
              <a:t>-current-</a:t>
            </a:r>
            <a:r>
              <a:rPr lang="en-US" sz="2000" dirty="0" err="1"/>
              <a:t>lrg</a:t>
            </a:r>
            <a:endParaRPr lang="en-US" sz="2000" dirty="0"/>
          </a:p>
          <a:p>
            <a:pPr lvl="1"/>
            <a:r>
              <a:rPr lang="en-US" sz="2200" dirty="0" err="1"/>
              <a:t>soup.select</a:t>
            </a:r>
            <a:r>
              <a:rPr lang="en-US" sz="2200" dirty="0"/>
              <a:t>(‘div span’):  html can be </a:t>
            </a:r>
            <a:r>
              <a:rPr lang="en-US" sz="2200" dirty="0" err="1"/>
              <a:t>hierarchial</a:t>
            </a:r>
            <a:r>
              <a:rPr lang="en-US" sz="2200" dirty="0"/>
              <a:t>, with one tag within another, this returns the set of span elements which exist within div tags</a:t>
            </a:r>
          </a:p>
          <a:p>
            <a:pPr lvl="1"/>
            <a:r>
              <a:rPr lang="en-US" sz="2200" dirty="0"/>
              <a:t>There are many others, refer to the text or the Beautiful Soup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7543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667523-E310-4902-B793-8A06A7775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153" y="1760963"/>
            <a:ext cx="6889275" cy="3803008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87528-6F8A-48D7-A74D-08197C44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745" y="1246188"/>
            <a:ext cx="8045984" cy="44415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Pull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1812051"/>
            <a:ext cx="3973943" cy="452681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Extract all of the hyperlinks from a site and launch each external site in a different browser tag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4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8BA1-4C86-4108-8ADF-033420E0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5D9A-0AEC-40AA-9B9E-EB5FBF06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7745"/>
            <a:ext cx="8780702" cy="4683617"/>
          </a:xfrm>
        </p:spPr>
        <p:txBody>
          <a:bodyPr/>
          <a:lstStyle/>
          <a:p>
            <a:r>
              <a:rPr lang="en-US" dirty="0"/>
              <a:t>Downey, A. (2016) </a:t>
            </a:r>
            <a:r>
              <a:rPr lang="en-US" i="1" dirty="0"/>
              <a:t>Think Python, Second Edition</a:t>
            </a:r>
            <a:r>
              <a:rPr lang="en-US" dirty="0"/>
              <a:t> Sebastopol, CA:  O’Reilly Media</a:t>
            </a:r>
          </a:p>
          <a:p>
            <a:r>
              <a:rPr lang="en-US" dirty="0"/>
              <a:t>(n.d.). 3.7.0 Documentation. </a:t>
            </a:r>
            <a:r>
              <a:rPr lang="en-US" i="1" dirty="0"/>
              <a:t>5. Data Structures — Python 3.7.0 documentation. </a:t>
            </a:r>
            <a:r>
              <a:rPr lang="en-US" dirty="0"/>
              <a:t>Retrieved October 30, 2018, from https://docs.python.org/3/tutorial/datastructures.html</a:t>
            </a:r>
          </a:p>
        </p:txBody>
      </p:sp>
    </p:spTree>
    <p:extLst>
      <p:ext uri="{BB962C8B-B14F-4D97-AF65-F5344CB8AC3E}">
        <p14:creationId xmlns:p14="http://schemas.microsoft.com/office/powerpoint/2010/main" val="276075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65F3-FBBF-4E5C-A877-415CC09B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F82B-9084-4430-8B47-236EA713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9246"/>
            <a:ext cx="8596668" cy="4429845"/>
          </a:xfrm>
        </p:spPr>
        <p:txBody>
          <a:bodyPr>
            <a:normAutofit/>
          </a:bodyPr>
          <a:lstStyle/>
          <a:p>
            <a:r>
              <a:rPr lang="en-US" sz="2400" dirty="0"/>
              <a:t>Discuss modules and automation</a:t>
            </a:r>
          </a:p>
          <a:p>
            <a:r>
              <a:rPr lang="en-US" sz="2400" dirty="0"/>
              <a:t>Introduce web scraping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824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D9496-1666-481E-8567-5460E963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6A8D-8646-4B63-83AD-E2D6F793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363"/>
            <a:ext cx="8596668" cy="4557000"/>
          </a:xfrm>
        </p:spPr>
        <p:txBody>
          <a:bodyPr>
            <a:normAutofit/>
          </a:bodyPr>
          <a:lstStyle/>
          <a:p>
            <a:r>
              <a:rPr lang="en-US" sz="2000" dirty="0"/>
              <a:t>Recall:  modules are functions and objects which can be used across programs</a:t>
            </a:r>
          </a:p>
          <a:p>
            <a:r>
              <a:rPr lang="en-US" sz="2000" dirty="0"/>
              <a:t>Modules reside within one namespace and are imported with the </a:t>
            </a:r>
            <a:r>
              <a:rPr lang="en-US" sz="2000" dirty="0">
                <a:solidFill>
                  <a:srgbClr val="508926"/>
                </a:solidFill>
              </a:rPr>
              <a:t>import</a:t>
            </a:r>
            <a:r>
              <a:rPr lang="en-US" sz="2000" dirty="0"/>
              <a:t> command</a:t>
            </a:r>
          </a:p>
          <a:p>
            <a:r>
              <a:rPr lang="en-US" sz="2000" dirty="0"/>
              <a:t>There are literally thousands of libraries of varying quality to accomplish many, many tasks</a:t>
            </a:r>
          </a:p>
          <a:p>
            <a:pPr lvl="1"/>
            <a:r>
              <a:rPr lang="en-US" sz="1800" dirty="0"/>
              <a:t>Math</a:t>
            </a:r>
          </a:p>
          <a:p>
            <a:pPr lvl="1"/>
            <a:r>
              <a:rPr lang="en-US" sz="1800" dirty="0"/>
              <a:t>Systems Automation</a:t>
            </a:r>
          </a:p>
          <a:p>
            <a:pPr lvl="1"/>
            <a:r>
              <a:rPr lang="en-US" sz="1800" dirty="0"/>
              <a:t>Data Analysis</a:t>
            </a:r>
          </a:p>
          <a:p>
            <a:pPr lvl="1"/>
            <a:r>
              <a:rPr lang="en-US" sz="1800" dirty="0"/>
              <a:t>Game Engines</a:t>
            </a:r>
          </a:p>
          <a:p>
            <a:pPr lvl="1"/>
            <a:r>
              <a:rPr lang="en-US" sz="1800" dirty="0"/>
              <a:t>etc. etc. etc.</a:t>
            </a:r>
          </a:p>
        </p:txBody>
      </p:sp>
    </p:spTree>
    <p:extLst>
      <p:ext uri="{BB962C8B-B14F-4D97-AF65-F5344CB8AC3E}">
        <p14:creationId xmlns:p14="http://schemas.microsoft.com/office/powerpoint/2010/main" val="132464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A5739-BDF5-4424-A97F-0446E381D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0"/>
            <a:ext cx="7029450" cy="4933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Building Your Own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44949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simply, modules are simply Python functions and objects implemented in a different file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It is possible to write modules in other languages</a:t>
            </a:r>
          </a:p>
          <a:p>
            <a:r>
              <a:rPr lang="en-US" dirty="0">
                <a:solidFill>
                  <a:schemeClr val="bg1"/>
                </a:solidFill>
              </a:rPr>
              <a:t>Here is a text file (hello.py) with a simple Python function called hello.</a:t>
            </a:r>
          </a:p>
          <a:p>
            <a:r>
              <a:rPr lang="en-US" dirty="0">
                <a:solidFill>
                  <a:schemeClr val="bg1"/>
                </a:solidFill>
              </a:rPr>
              <a:t>The file was created in a text editor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Notepad++ is linked to on me30.org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8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A5739-BDF5-4424-A97F-0446E381D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0"/>
            <a:ext cx="7029450" cy="4933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Building Your Own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3973943" cy="45268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here, we can import our module just like any module if the module exists in our path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Higher level code reuse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path is just a list of directories Python uses to find modules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E541A-3649-4D48-837A-72A45C66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06" y="4326950"/>
            <a:ext cx="10710609" cy="25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B0AD-E732-463C-924A-AC07089D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Systems Automation and Web Scraping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DBAA3-F3F0-4F20-B022-20EE49C12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3099"/>
            <a:ext cx="8596668" cy="4953810"/>
          </a:xfrm>
        </p:spPr>
        <p:txBody>
          <a:bodyPr>
            <a:normAutofit/>
          </a:bodyPr>
          <a:lstStyle/>
          <a:p>
            <a:r>
              <a:rPr lang="en-US" sz="2000" dirty="0"/>
              <a:t>One key task frequently handed to Python is </a:t>
            </a:r>
            <a:r>
              <a:rPr lang="en-US" sz="2000" dirty="0">
                <a:solidFill>
                  <a:srgbClr val="508926"/>
                </a:solidFill>
              </a:rPr>
              <a:t>systems automation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Systems automation is programmatically repeating some set of functions usually performed by a human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Systems automation is a key productivity differentiator between a good engineer and a great one</a:t>
            </a:r>
          </a:p>
          <a:p>
            <a:r>
              <a:rPr lang="en-US" sz="2000" dirty="0">
                <a:solidFill>
                  <a:srgbClr val="508926"/>
                </a:solidFill>
              </a:rPr>
              <a:t>Web Scraping </a:t>
            </a:r>
            <a:r>
              <a:rPr lang="en-US" sz="2000" dirty="0">
                <a:solidFill>
                  <a:schemeClr val="tx1"/>
                </a:solidFill>
              </a:rPr>
              <a:t>is the process of programmatically accessing and reacting to data available from a website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We will use a series of modules to accomplish this</a:t>
            </a: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webbrowser</a:t>
            </a:r>
            <a:r>
              <a:rPr lang="en-US" sz="1600" dirty="0">
                <a:solidFill>
                  <a:schemeClr val="tx1"/>
                </a:solidFill>
              </a:rPr>
              <a:t> – open a browser to a particular page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Requests – Downloads files and web pages from the Internet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Beautiful Soup – Parses </a:t>
            </a:r>
            <a:r>
              <a:rPr lang="en-US" sz="1600" dirty="0" err="1">
                <a:solidFill>
                  <a:schemeClr val="tx1"/>
                </a:solidFill>
              </a:rPr>
              <a:t>HyperText</a:t>
            </a:r>
            <a:r>
              <a:rPr lang="en-US" sz="1600" dirty="0">
                <a:solidFill>
                  <a:schemeClr val="tx1"/>
                </a:solidFill>
              </a:rPr>
              <a:t> Markup Language (HTML)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All three come with the Anaconda release of Python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Searching for “Python web scraping modules” will give many more</a:t>
            </a:r>
          </a:p>
          <a:p>
            <a:pPr lvl="2"/>
            <a:endParaRPr lang="en-US" sz="16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46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C1726-38A2-4DAC-856E-A655BE87E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51" y="2720060"/>
            <a:ext cx="6885266" cy="4151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4500B-B0A4-4964-8246-8DB952D07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592" y="1382579"/>
            <a:ext cx="6745325" cy="11820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webbrowser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1812051"/>
            <a:ext cx="3973943" cy="45268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webbrowser</a:t>
            </a:r>
            <a:r>
              <a:rPr lang="en-US" dirty="0">
                <a:solidFill>
                  <a:schemeClr val="bg1"/>
                </a:solidFill>
              </a:rPr>
              <a:t> module is very simple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It just sends a request to open a uniform resource locator (URL) in the default system browser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URLs most frequently point to a website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4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FBD-1344-443D-8A28-394FC0B3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err="1"/>
              <a:t>webbrowser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A8A9-8E42-4FA5-8D6B-38E79D76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25" y="1648634"/>
            <a:ext cx="10705957" cy="1453958"/>
          </a:xfrm>
        </p:spPr>
        <p:txBody>
          <a:bodyPr>
            <a:normAutofit/>
          </a:bodyPr>
          <a:lstStyle/>
          <a:p>
            <a:r>
              <a:rPr lang="en-US" sz="2400" dirty="0"/>
              <a:t>Let’s look at an Amazon search</a:t>
            </a:r>
          </a:p>
          <a:p>
            <a:pPr lvl="1"/>
            <a:r>
              <a:rPr lang="en-US" dirty="0"/>
              <a:t>The resulting URL is </a:t>
            </a:r>
            <a:r>
              <a:rPr lang="en-US" dirty="0">
                <a:hlinkClick r:id="rId2"/>
              </a:rPr>
              <a:t>https://www.amazon.com/s?k=python+books&amp;ref=nb_sb_noss_1</a:t>
            </a:r>
            <a:endParaRPr lang="en-US" dirty="0"/>
          </a:p>
          <a:p>
            <a:pPr lvl="1"/>
            <a:r>
              <a:rPr lang="en-US" dirty="0"/>
              <a:t>Most likely, the &amp;ref=nb_sb_noss_1 part is internal, but that </a:t>
            </a:r>
            <a:r>
              <a:rPr lang="en-US" dirty="0" err="1"/>
              <a:t>s?k</a:t>
            </a:r>
            <a:r>
              <a:rPr lang="en-US" dirty="0"/>
              <a:t> parameter is interesting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E2FE6-25AC-47BB-AEF4-3868CF67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76" y="3196988"/>
            <a:ext cx="6796437" cy="32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217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1095</Words>
  <Application>Microsoft Office PowerPoint</Application>
  <PresentationFormat>Widescreen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</vt:lpstr>
      <vt:lpstr>Lecture 12 Web Scraping</vt:lpstr>
      <vt:lpstr>Announcements</vt:lpstr>
      <vt:lpstr>Learning Objectives</vt:lpstr>
      <vt:lpstr>Modules</vt:lpstr>
      <vt:lpstr>Building Your Own Modules</vt:lpstr>
      <vt:lpstr>Building Your Own Modules</vt:lpstr>
      <vt:lpstr>Systems Automation and Web Scraping</vt:lpstr>
      <vt:lpstr>webbrowser</vt:lpstr>
      <vt:lpstr>webbrowser</vt:lpstr>
      <vt:lpstr>webbrowser</vt:lpstr>
      <vt:lpstr>webbrowser</vt:lpstr>
      <vt:lpstr>Requests</vt:lpstr>
      <vt:lpstr>Requests</vt:lpstr>
      <vt:lpstr>Requests</vt:lpstr>
      <vt:lpstr>HTML Basics</vt:lpstr>
      <vt:lpstr>View HTML Source</vt:lpstr>
      <vt:lpstr>PowerPoint Presentation</vt:lpstr>
      <vt:lpstr>Inspect Element</vt:lpstr>
      <vt:lpstr>Beautiful Soup</vt:lpstr>
      <vt:lpstr>Beautiful Soup</vt:lpstr>
      <vt:lpstr>Beautiful Soup</vt:lpstr>
      <vt:lpstr>Beautiful Soup</vt:lpstr>
      <vt:lpstr>Beautiful Soup .select</vt:lpstr>
      <vt:lpstr>Pull it all together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 Web Scraping</dc:title>
  <dc:creator>Bryan Burlingame</dc:creator>
  <cp:lastModifiedBy>Bryan Burlingame</cp:lastModifiedBy>
  <cp:revision>1</cp:revision>
  <dcterms:created xsi:type="dcterms:W3CDTF">2019-04-24T16:43:08Z</dcterms:created>
  <dcterms:modified xsi:type="dcterms:W3CDTF">2019-04-24T18:38:35Z</dcterms:modified>
</cp:coreProperties>
</file>